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576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F7E556-6A0D-4594-85A0-FE22A0C7F4C3}" type="datetimeFigureOut">
              <a:rPr lang="ru-RU" smtClean="0"/>
              <a:t>24.09.2022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940A79-B328-4950-9ACD-F140B7F2102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102394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F7E556-6A0D-4594-85A0-FE22A0C7F4C3}" type="datetimeFigureOut">
              <a:rPr lang="ru-RU" smtClean="0"/>
              <a:t>24.09.2022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940A79-B328-4950-9ACD-F140B7F2102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078213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F7E556-6A0D-4594-85A0-FE22A0C7F4C3}" type="datetimeFigureOut">
              <a:rPr lang="ru-RU" smtClean="0"/>
              <a:t>24.09.2022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940A79-B328-4950-9ACD-F140B7F21020}" type="slidenum">
              <a:rPr lang="ru-RU" smtClean="0"/>
              <a:t>‹#›</a:t>
            </a:fld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2650262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F7E556-6A0D-4594-85A0-FE22A0C7F4C3}" type="datetimeFigureOut">
              <a:rPr lang="ru-RU" smtClean="0"/>
              <a:t>24.09.2022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940A79-B328-4950-9ACD-F140B7F2102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9580086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F7E556-6A0D-4594-85A0-FE22A0C7F4C3}" type="datetimeFigureOut">
              <a:rPr lang="ru-RU" smtClean="0"/>
              <a:t>24.09.2022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940A79-B328-4950-9ACD-F140B7F21020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412902291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F7E556-6A0D-4594-85A0-FE22A0C7F4C3}" type="datetimeFigureOut">
              <a:rPr lang="ru-RU" smtClean="0"/>
              <a:t>24.09.2022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940A79-B328-4950-9ACD-F140B7F2102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1551348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F7E556-6A0D-4594-85A0-FE22A0C7F4C3}" type="datetimeFigureOut">
              <a:rPr lang="ru-RU" smtClean="0"/>
              <a:t>24.09.2022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940A79-B328-4950-9ACD-F140B7F2102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5937005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F7E556-6A0D-4594-85A0-FE22A0C7F4C3}" type="datetimeFigureOut">
              <a:rPr lang="ru-RU" smtClean="0"/>
              <a:t>24.09.2022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940A79-B328-4950-9ACD-F140B7F2102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597142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F7E556-6A0D-4594-85A0-FE22A0C7F4C3}" type="datetimeFigureOut">
              <a:rPr lang="ru-RU" smtClean="0"/>
              <a:t>24.09.2022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940A79-B328-4950-9ACD-F140B7F2102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393357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F7E556-6A0D-4594-85A0-FE22A0C7F4C3}" type="datetimeFigureOut">
              <a:rPr lang="ru-RU" smtClean="0"/>
              <a:t>24.09.2022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940A79-B328-4950-9ACD-F140B7F2102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384686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F7E556-6A0D-4594-85A0-FE22A0C7F4C3}" type="datetimeFigureOut">
              <a:rPr lang="ru-RU" smtClean="0"/>
              <a:t>24.09.2022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940A79-B328-4950-9ACD-F140B7F2102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501100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F7E556-6A0D-4594-85A0-FE22A0C7F4C3}" type="datetimeFigureOut">
              <a:rPr lang="ru-RU" smtClean="0"/>
              <a:t>24.09.2022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940A79-B328-4950-9ACD-F140B7F2102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745177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F7E556-6A0D-4594-85A0-FE22A0C7F4C3}" type="datetimeFigureOut">
              <a:rPr lang="ru-RU" smtClean="0"/>
              <a:t>24.09.2022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940A79-B328-4950-9ACD-F140B7F2102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893591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F7E556-6A0D-4594-85A0-FE22A0C7F4C3}" type="datetimeFigureOut">
              <a:rPr lang="ru-RU" smtClean="0"/>
              <a:t>24.09.2022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940A79-B328-4950-9ACD-F140B7F2102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899749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F7E556-6A0D-4594-85A0-FE22A0C7F4C3}" type="datetimeFigureOut">
              <a:rPr lang="ru-RU" smtClean="0"/>
              <a:t>24.09.2022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940A79-B328-4950-9ACD-F140B7F2102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892662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F7E556-6A0D-4594-85A0-FE22A0C7F4C3}" type="datetimeFigureOut">
              <a:rPr lang="ru-RU" smtClean="0"/>
              <a:t>24.09.2022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940A79-B328-4950-9ACD-F140B7F2102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211621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F7E556-6A0D-4594-85A0-FE22A0C7F4C3}" type="datetimeFigureOut">
              <a:rPr lang="ru-RU" smtClean="0"/>
              <a:t>24.09.2022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B9940A79-B328-4950-9ACD-F140B7F2102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97527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jpeg"/><Relationship Id="rId4" Type="http://schemas.openxmlformats.org/officeDocument/2006/relationships/image" Target="../media/image12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734096"/>
            <a:ext cx="9144000" cy="2678805"/>
          </a:xfrm>
        </p:spPr>
        <p:txBody>
          <a:bodyPr/>
          <a:lstStyle/>
          <a:p>
            <a:pPr algn="ctr"/>
            <a:r>
              <a:rPr lang="ru-RU" sz="4400" dirty="0" smtClean="0">
                <a:solidFill>
                  <a:schemeClr val="tx1"/>
                </a:solidFill>
              </a:rPr>
              <a:t>Какие </a:t>
            </a:r>
            <a:r>
              <a:rPr lang="ru-RU" sz="4400" dirty="0">
                <a:solidFill>
                  <a:schemeClr val="tx1"/>
                </a:solidFill>
              </a:rPr>
              <a:t>растения растут в </a:t>
            </a:r>
            <a:r>
              <a:rPr lang="ru-RU" sz="4400" dirty="0" smtClean="0">
                <a:solidFill>
                  <a:schemeClr val="tx1"/>
                </a:solidFill>
              </a:rPr>
              <a:t>лесу.</a:t>
            </a:r>
            <a:r>
              <a:rPr lang="ru-RU" dirty="0">
                <a:solidFill>
                  <a:schemeClr val="tx1"/>
                </a:solidFill>
              </a:rPr>
              <a:t/>
            </a:r>
            <a:br>
              <a:rPr lang="ru-RU" dirty="0">
                <a:solidFill>
                  <a:schemeClr val="tx1"/>
                </a:solidFill>
              </a:rPr>
            </a:br>
            <a:r>
              <a:rPr lang="ru-RU" b="1" dirty="0" smtClean="0">
                <a:solidFill>
                  <a:schemeClr val="tx1"/>
                </a:solidFill>
              </a:rPr>
              <a:t> 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07067" y="4237149"/>
            <a:ext cx="9890736" cy="1854557"/>
          </a:xfrm>
        </p:spPr>
        <p:txBody>
          <a:bodyPr>
            <a:normAutofit/>
          </a:bodyPr>
          <a:lstStyle/>
          <a:p>
            <a:r>
              <a:rPr lang="ru-RU" sz="1600" dirty="0" smtClean="0">
                <a:solidFill>
                  <a:schemeClr val="tx1"/>
                </a:solidFill>
              </a:rPr>
              <a:t>Окружающий мир. «Планета знаний». 4 класс</a:t>
            </a:r>
          </a:p>
          <a:p>
            <a:r>
              <a:rPr lang="ru-RU" sz="1600" dirty="0" smtClean="0">
                <a:solidFill>
                  <a:schemeClr val="tx1"/>
                </a:solidFill>
              </a:rPr>
              <a:t>Учитель: </a:t>
            </a:r>
            <a:r>
              <a:rPr lang="ru-RU" sz="1600" dirty="0" err="1" smtClean="0">
                <a:solidFill>
                  <a:schemeClr val="tx1"/>
                </a:solidFill>
              </a:rPr>
              <a:t>Гарифуллина</a:t>
            </a:r>
            <a:r>
              <a:rPr lang="ru-RU" sz="1600" dirty="0" smtClean="0">
                <a:solidFill>
                  <a:schemeClr val="tx1"/>
                </a:solidFill>
              </a:rPr>
              <a:t> З.Г.</a:t>
            </a:r>
          </a:p>
          <a:p>
            <a:r>
              <a:rPr lang="ru-RU" sz="1600" dirty="0" smtClean="0">
                <a:solidFill>
                  <a:schemeClr val="tx1"/>
                </a:solidFill>
              </a:rPr>
              <a:t>МАОУ «Средняя общеобразовательная школа № 10 </a:t>
            </a:r>
          </a:p>
          <a:p>
            <a:r>
              <a:rPr lang="ru-RU" sz="1600" dirty="0" smtClean="0">
                <a:solidFill>
                  <a:schemeClr val="tx1"/>
                </a:solidFill>
              </a:rPr>
              <a:t>с углублённым изучением отдельных предметов»</a:t>
            </a:r>
          </a:p>
          <a:p>
            <a:r>
              <a:rPr lang="ru-RU" sz="1600" dirty="0" err="1" smtClean="0">
                <a:solidFill>
                  <a:schemeClr val="tx1"/>
                </a:solidFill>
              </a:rPr>
              <a:t>г.Альметьевск</a:t>
            </a:r>
            <a:endParaRPr lang="ru-RU" sz="1600" dirty="0">
              <a:solidFill>
                <a:schemeClr val="tx1"/>
              </a:solidFill>
            </a:endParaRPr>
          </a:p>
          <a:p>
            <a:endParaRPr lang="ru-RU" sz="40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4446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335" y="383303"/>
            <a:ext cx="5353706" cy="3853845"/>
          </a:xfrm>
        </p:spPr>
      </p:pic>
      <p:sp>
        <p:nvSpPr>
          <p:cNvPr id="5" name="TextBox 4"/>
          <p:cNvSpPr txBox="1"/>
          <p:nvPr/>
        </p:nvSpPr>
        <p:spPr>
          <a:xfrm>
            <a:off x="2910625" y="3554569"/>
            <a:ext cx="28104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i="1" dirty="0" smtClean="0">
                <a:solidFill>
                  <a:schemeClr val="bg1"/>
                </a:solidFill>
              </a:rPr>
              <a:t>Лещина</a:t>
            </a:r>
            <a:endParaRPr lang="ru-RU" i="1" dirty="0">
              <a:solidFill>
                <a:schemeClr val="bg1"/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59887" y="2060620"/>
            <a:ext cx="5499279" cy="4262907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8628844" y="5911403"/>
            <a:ext cx="22280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Бересклет</a:t>
            </a:r>
            <a:endParaRPr lang="ru-R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529934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748" y="609600"/>
            <a:ext cx="5175249" cy="3881437"/>
          </a:xfrm>
        </p:spPr>
      </p:pic>
      <p:sp>
        <p:nvSpPr>
          <p:cNvPr id="5" name="TextBox 4"/>
          <p:cNvSpPr txBox="1"/>
          <p:nvPr/>
        </p:nvSpPr>
        <p:spPr>
          <a:xfrm>
            <a:off x="1635617" y="3683358"/>
            <a:ext cx="490685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Крушина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1965" y="1984489"/>
            <a:ext cx="6010690" cy="376707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9169758" y="5293217"/>
            <a:ext cx="25628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i="1" dirty="0" smtClean="0">
                <a:solidFill>
                  <a:schemeClr val="bg1"/>
                </a:solidFill>
              </a:rPr>
              <a:t>Жимолость</a:t>
            </a:r>
            <a:endParaRPr lang="ru-RU" i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658908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37892" y="1068946"/>
            <a:ext cx="6735652" cy="861454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Хвойные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7892" y="1725769"/>
            <a:ext cx="6735652" cy="4262907"/>
          </a:xfrm>
        </p:spPr>
      </p:pic>
    </p:spTree>
    <p:extLst>
      <p:ext uri="{BB962C8B-B14F-4D97-AF65-F5344CB8AC3E}">
        <p14:creationId xmlns:p14="http://schemas.microsoft.com/office/powerpoint/2010/main" val="88662480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862884"/>
            <a:ext cx="8596668" cy="1067515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Лиственные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4941" y="1661376"/>
            <a:ext cx="6293448" cy="4380650"/>
          </a:xfrm>
        </p:spPr>
      </p:pic>
    </p:spTree>
    <p:extLst>
      <p:ext uri="{BB962C8B-B14F-4D97-AF65-F5344CB8AC3E}">
        <p14:creationId xmlns:p14="http://schemas.microsoft.com/office/powerpoint/2010/main" val="359885286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837126"/>
            <a:ext cx="8596668" cy="811369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Смешанные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0869" y="1545466"/>
            <a:ext cx="6474641" cy="4496560"/>
          </a:xfrm>
        </p:spPr>
      </p:pic>
    </p:spTree>
    <p:extLst>
      <p:ext uri="{BB962C8B-B14F-4D97-AF65-F5344CB8AC3E}">
        <p14:creationId xmlns:p14="http://schemas.microsoft.com/office/powerpoint/2010/main" val="357661726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96214" y="502276"/>
            <a:ext cx="8067401" cy="1017431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                Сосны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41460" y="1687133"/>
            <a:ext cx="5822155" cy="4353060"/>
          </a:xfrm>
        </p:spPr>
      </p:pic>
    </p:spTree>
    <p:extLst>
      <p:ext uri="{BB962C8B-B14F-4D97-AF65-F5344CB8AC3E}">
        <p14:creationId xmlns:p14="http://schemas.microsoft.com/office/powerpoint/2010/main" val="282312088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101" y="653760"/>
            <a:ext cx="3881437" cy="3881437"/>
          </a:xfrm>
        </p:spPr>
      </p:pic>
      <p:sp>
        <p:nvSpPr>
          <p:cNvPr id="6" name="TextBox 5"/>
          <p:cNvSpPr txBox="1"/>
          <p:nvPr/>
        </p:nvSpPr>
        <p:spPr>
          <a:xfrm>
            <a:off x="2653048" y="4040521"/>
            <a:ext cx="12234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i="1" dirty="0" smtClean="0">
                <a:solidFill>
                  <a:schemeClr val="bg1"/>
                </a:solidFill>
              </a:rPr>
              <a:t>Очиток</a:t>
            </a:r>
            <a:endParaRPr lang="ru-RU" i="1" dirty="0">
              <a:solidFill>
                <a:schemeClr val="bg1"/>
              </a:solidFill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072"/>
          <a:stretch/>
        </p:blipFill>
        <p:spPr>
          <a:xfrm>
            <a:off x="4173538" y="1428393"/>
            <a:ext cx="3999158" cy="356861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822770" y="4409853"/>
            <a:ext cx="19352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i="1" dirty="0" smtClean="0">
                <a:solidFill>
                  <a:schemeClr val="bg1"/>
                </a:solidFill>
              </a:rPr>
              <a:t>Кошачья лапка</a:t>
            </a:r>
            <a:endParaRPr lang="ru-RU" i="1" dirty="0">
              <a:solidFill>
                <a:schemeClr val="bg1"/>
              </a:solidFill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891" t="3005"/>
          <a:stretch/>
        </p:blipFill>
        <p:spPr>
          <a:xfrm>
            <a:off x="8172696" y="2240924"/>
            <a:ext cx="3881437" cy="3631842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10174310" y="5512158"/>
            <a:ext cx="18798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i="1" dirty="0" smtClean="0">
                <a:solidFill>
                  <a:schemeClr val="bg1"/>
                </a:solidFill>
              </a:rPr>
              <a:t>Вереск</a:t>
            </a:r>
            <a:endParaRPr lang="ru-RU" i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05268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Лишайники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30321" y="1700010"/>
            <a:ext cx="4533364" cy="4056845"/>
          </a:xfrm>
        </p:spPr>
      </p:pic>
    </p:spTree>
    <p:extLst>
      <p:ext uri="{BB962C8B-B14F-4D97-AF65-F5344CB8AC3E}">
        <p14:creationId xmlns:p14="http://schemas.microsoft.com/office/powerpoint/2010/main" val="192817942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Ель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46633" y="1532586"/>
            <a:ext cx="5858772" cy="4509439"/>
          </a:xfrm>
        </p:spPr>
      </p:pic>
    </p:spTree>
    <p:extLst>
      <p:ext uri="{BB962C8B-B14F-4D97-AF65-F5344CB8AC3E}">
        <p14:creationId xmlns:p14="http://schemas.microsoft.com/office/powerpoint/2010/main" val="10618720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9840" y="202555"/>
            <a:ext cx="3847790" cy="3002208"/>
          </a:xfrm>
        </p:spPr>
      </p:pic>
      <p:sp>
        <p:nvSpPr>
          <p:cNvPr id="7" name="TextBox 6"/>
          <p:cNvSpPr txBox="1"/>
          <p:nvPr/>
        </p:nvSpPr>
        <p:spPr>
          <a:xfrm rot="10800000" flipH="1" flipV="1">
            <a:off x="2210223" y="2678806"/>
            <a:ext cx="19833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i="1" dirty="0" smtClean="0">
                <a:solidFill>
                  <a:schemeClr val="bg1"/>
                </a:solidFill>
              </a:rPr>
              <a:t>Кислица</a:t>
            </a:r>
            <a:endParaRPr lang="ru-RU" i="1" dirty="0">
              <a:solidFill>
                <a:schemeClr val="bg1"/>
              </a:solidFill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55609" y="202555"/>
            <a:ext cx="3856372" cy="3013658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7997779" y="2678806"/>
            <a:ext cx="15454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i="1" dirty="0" smtClean="0">
                <a:solidFill>
                  <a:schemeClr val="bg1"/>
                </a:solidFill>
              </a:rPr>
              <a:t>Майник</a:t>
            </a:r>
            <a:endParaRPr lang="ru-RU" i="1" dirty="0">
              <a:solidFill>
                <a:schemeClr val="bg1"/>
              </a:solidFill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1" y="3361386"/>
            <a:ext cx="4512972" cy="3277538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2637487" y="6065949"/>
            <a:ext cx="22280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i="1" dirty="0" smtClean="0">
                <a:solidFill>
                  <a:schemeClr val="bg1"/>
                </a:solidFill>
              </a:rPr>
              <a:t>Седмичник</a:t>
            </a:r>
            <a:endParaRPr lang="ru-RU" i="1" dirty="0">
              <a:solidFill>
                <a:schemeClr val="bg1"/>
              </a:solidFill>
            </a:endParaRPr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37508" y="3361387"/>
            <a:ext cx="4308013" cy="3277537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7547020" y="6204896"/>
            <a:ext cx="23649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i="1" dirty="0" smtClean="0">
                <a:solidFill>
                  <a:schemeClr val="bg1"/>
                </a:solidFill>
              </a:rPr>
              <a:t>Вороний глаз</a:t>
            </a:r>
            <a:endParaRPr lang="ru-RU" i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1095920"/>
      </p:ext>
    </p:extLst>
  </p:cSld>
  <p:clrMapOvr>
    <a:masterClrMapping/>
  </p:clrMapOvr>
</p:sld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Аспект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58</TotalTime>
  <Words>54</Words>
  <Application>Microsoft Office PowerPoint</Application>
  <PresentationFormat>Широкоэкранный</PresentationFormat>
  <Paragraphs>23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5" baseType="lpstr">
      <vt:lpstr>Arial</vt:lpstr>
      <vt:lpstr>Trebuchet MS</vt:lpstr>
      <vt:lpstr>Wingdings 3</vt:lpstr>
      <vt:lpstr>Аспект</vt:lpstr>
      <vt:lpstr>Какие растения растут в лесу.  </vt:lpstr>
      <vt:lpstr>Хвойные</vt:lpstr>
      <vt:lpstr>Лиственные</vt:lpstr>
      <vt:lpstr>Смешанные</vt:lpstr>
      <vt:lpstr>                Сосны</vt:lpstr>
      <vt:lpstr>Презентация PowerPoint</vt:lpstr>
      <vt:lpstr>Лишайники</vt:lpstr>
      <vt:lpstr>Ель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ЛЕС</dc:title>
  <dc:creator>1</dc:creator>
  <cp:lastModifiedBy>1</cp:lastModifiedBy>
  <cp:revision>8</cp:revision>
  <dcterms:created xsi:type="dcterms:W3CDTF">2022-09-24T18:09:09Z</dcterms:created>
  <dcterms:modified xsi:type="dcterms:W3CDTF">2022-09-24T19:13:23Z</dcterms:modified>
</cp:coreProperties>
</file>