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5034" y="1993559"/>
            <a:ext cx="5961439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Простое и сложное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предложение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700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331640" y="692696"/>
            <a:ext cx="6912768" cy="122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Каждый ученик на полях ставит один из знаков: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204864"/>
            <a:ext cx="936104" cy="8640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83768" y="237530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-Новый материал я понял(а)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374540" y="3284984"/>
            <a:ext cx="864096" cy="83767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18602" y="3442211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-Были некоторые затруднения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410544" y="4393078"/>
            <a:ext cx="792088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267744" y="452751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C9900"/>
                </a:solidFill>
              </a:rPr>
              <a:t>-Новый материал я не понял(а)</a:t>
            </a:r>
            <a:endParaRPr lang="ru-RU" sz="2800" b="1" dirty="0">
              <a:solidFill>
                <a:srgbClr val="CC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54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1196752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Домашнее задание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88229" y="2736502"/>
            <a:ext cx="4698530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6000" b="1" dirty="0"/>
              <a:t>Упр. 51 (с. 32</a:t>
            </a:r>
            <a:r>
              <a:rPr lang="ru-RU" sz="6000" b="1" dirty="0" smtClean="0"/>
              <a:t>)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99711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3044" y="476672"/>
            <a:ext cx="711675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Добавьте в предложения </a:t>
            </a:r>
            <a:endParaRPr lang="ru-RU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второстепенные 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члены и </a:t>
            </a:r>
            <a:endParaRPr lang="ru-RU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запишите их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3068960"/>
            <a:ext cx="3672408" cy="122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Солнце светит.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7575" y="4581128"/>
            <a:ext cx="3672408" cy="122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Набежала туча.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1554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87624" y="620688"/>
            <a:ext cx="6120680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Туча по небу идёт,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Бочка </a:t>
            </a:r>
            <a:r>
              <a:rPr lang="ru-RU" sz="4000" b="1" dirty="0"/>
              <a:t>по морю плывёт.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204864"/>
            <a:ext cx="5526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Найдите грамматическую основу предложения.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12204" y="3305396"/>
            <a:ext cx="5823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На какие два простых предложения можно разделить данное предложение?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4739413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Какую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роль выполняет запятая в этом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предложении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8482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87624" y="620688"/>
            <a:ext cx="6120680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Туча по небу идёт,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Бочка </a:t>
            </a:r>
            <a:r>
              <a:rPr lang="ru-RU" sz="4000" b="1" dirty="0"/>
              <a:t>по морю плывёт.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95771" y="3140968"/>
            <a:ext cx="5688632" cy="144016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Такие предложения называются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СЛОЖНЫМИ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04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551" y="1340768"/>
            <a:ext cx="6720519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331640" y="836712"/>
            <a:ext cx="295232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Упр. 48 (с. 31</a:t>
            </a:r>
            <a:r>
              <a:rPr lang="ru-RU" sz="3600" b="1" dirty="0" smtClean="0">
                <a:solidFill>
                  <a:srgbClr val="FF0000"/>
                </a:solidFill>
              </a:rPr>
              <a:t>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73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4" t="32778" r="41075" b="43889"/>
          <a:stretch/>
        </p:blipFill>
        <p:spPr bwMode="auto">
          <a:xfrm>
            <a:off x="1115616" y="674922"/>
            <a:ext cx="5064748" cy="2178014"/>
          </a:xfrm>
          <a:prstGeom prst="rect">
            <a:avLst/>
          </a:prstGeom>
          <a:solidFill>
            <a:srgbClr val="000000">
              <a:shade val="95000"/>
            </a:srgbClr>
          </a:solidFill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4" t="23228" r="54105" b="63167"/>
          <a:stretch/>
        </p:blipFill>
        <p:spPr bwMode="auto">
          <a:xfrm>
            <a:off x="1835696" y="3429000"/>
            <a:ext cx="5085122" cy="1975244"/>
          </a:xfrm>
          <a:prstGeom prst="rect">
            <a:avLst/>
          </a:prstGeom>
          <a:solidFill>
            <a:srgbClr val="000000">
              <a:shade val="95000"/>
            </a:srgbClr>
          </a:solidFill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48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475656" y="836712"/>
            <a:ext cx="2448272" cy="165618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Упр. 49 (с. 31</a:t>
            </a:r>
            <a:r>
              <a:rPr lang="ru-RU" sz="3200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889" y1="31329" x2="60667" y2="46713"/>
                        <a14:foregroundMark x1="46000" y1="33846" x2="55556" y2="47273"/>
                        <a14:foregroundMark x1="62111" y1="32867" x2="72444" y2="50490"/>
                        <a14:foregroundMark x1="48778" y1="26434" x2="53000" y2="39021"/>
                        <a14:foregroundMark x1="53556" y1="26434" x2="56889" y2="324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087" y="1124744"/>
            <a:ext cx="290046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6"/>
            <a:ext cx="3470943" cy="2757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623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187624" y="764704"/>
            <a:ext cx="2880320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Упр. 50 (с. </a:t>
            </a:r>
            <a:r>
              <a:rPr lang="ru-RU" sz="3600" b="1" dirty="0" smtClean="0">
                <a:solidFill>
                  <a:srgbClr val="FF0000"/>
                </a:solidFill>
              </a:rPr>
              <a:t>32)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45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3" y="0"/>
            <a:ext cx="91384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331640" y="764704"/>
            <a:ext cx="7056784" cy="122413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Какие из данных предложений являются сложными? </a:t>
            </a:r>
            <a:r>
              <a:rPr lang="ru-RU" sz="3200" b="1" dirty="0" smtClean="0"/>
              <a:t>Докажите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385166"/>
            <a:ext cx="4572000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 dirty="0"/>
              <a:t>В синем небе звёзды блещут,</a:t>
            </a:r>
          </a:p>
          <a:p>
            <a:pPr algn="ctr"/>
            <a:r>
              <a:rPr lang="ru-RU" sz="2000" dirty="0"/>
              <a:t>В синем море волны хлещут.</a:t>
            </a:r>
          </a:p>
          <a:p>
            <a:pPr algn="ctr"/>
            <a:r>
              <a:rPr lang="ru-RU" sz="2000" dirty="0"/>
              <a:t>А. Пушкин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54087" y="3789040"/>
            <a:ext cx="4572000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 dirty="0"/>
              <a:t>Одеяло убежало, </a:t>
            </a:r>
          </a:p>
          <a:p>
            <a:pPr algn="ctr"/>
            <a:r>
              <a:rPr lang="ru-RU" sz="2000" dirty="0"/>
              <a:t>Улетела простыня, </a:t>
            </a:r>
          </a:p>
          <a:p>
            <a:pPr algn="ctr"/>
            <a:r>
              <a:rPr lang="ru-RU" sz="2000" dirty="0"/>
              <a:t>И подушка, </a:t>
            </a:r>
          </a:p>
          <a:p>
            <a:pPr algn="ctr"/>
            <a:r>
              <a:rPr lang="ru-RU" sz="2000" dirty="0"/>
              <a:t>Как лягушка, </a:t>
            </a:r>
          </a:p>
          <a:p>
            <a:pPr algn="ctr"/>
            <a:r>
              <a:rPr lang="ru-RU" sz="2000" dirty="0"/>
              <a:t>Ускакала от меня.</a:t>
            </a:r>
          </a:p>
          <a:p>
            <a:pPr algn="ctr"/>
            <a:r>
              <a:rPr lang="ru-RU" sz="2000" dirty="0"/>
              <a:t>К. Чуковский</a:t>
            </a:r>
          </a:p>
        </p:txBody>
      </p:sp>
    </p:spTree>
    <p:extLst>
      <p:ext uri="{BB962C8B-B14F-4D97-AF65-F5344CB8AC3E}">
        <p14:creationId xmlns:p14="http://schemas.microsoft.com/office/powerpoint/2010/main" val="593709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167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Ivan</dc:creator>
  <cp:lastModifiedBy>Admin</cp:lastModifiedBy>
  <cp:revision>4</cp:revision>
  <dcterms:created xsi:type="dcterms:W3CDTF">2022-09-24T18:36:57Z</dcterms:created>
  <dcterms:modified xsi:type="dcterms:W3CDTF">2022-09-24T19:01:54Z</dcterms:modified>
</cp:coreProperties>
</file>