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57A7A-94AA-441F-A146-AE4CB6143D5F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8029F-DE98-40F2-AD44-6033005D5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620688"/>
            <a:ext cx="7772400" cy="381642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Технология обучения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алфавиту детей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 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Общим недоразвитием речи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/>
              <a:t> План-конспект занятия: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Буква А. Давай споем и порисуем».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509120"/>
            <a:ext cx="3541570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</a:rPr>
              <a:t>Бельшина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С.А.,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учитель-логопед 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МБОУ «ЦПМСП «Радуга»,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г.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</a:rPr>
              <a:t>Балашиха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G:\ЛОГОПЕДИЯ\Логопедическое лето\для кр по русскому\IMG_0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357562"/>
            <a:ext cx="3333741" cy="25003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7342" y="500042"/>
            <a:ext cx="7300938" cy="1857388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b="1" dirty="0" smtClean="0"/>
              <a:t>Рисуем на «</a:t>
            </a:r>
            <a:r>
              <a:rPr lang="ru-RU" b="1" dirty="0" err="1" smtClean="0"/>
              <a:t>Игровизоре</a:t>
            </a:r>
            <a:r>
              <a:rPr lang="ru-RU" b="1" dirty="0" smtClean="0"/>
              <a:t>»: </a:t>
            </a:r>
          </a:p>
          <a:p>
            <a:pPr lvl="0"/>
            <a:r>
              <a:rPr lang="ru-RU" dirty="0" smtClean="0"/>
              <a:t>букву А (ведем линии по образцу),</a:t>
            </a:r>
          </a:p>
          <a:p>
            <a:pPr lvl="0"/>
            <a:r>
              <a:rPr lang="ru-RU" dirty="0" smtClean="0"/>
              <a:t>проходим Лабиринт буквы А,</a:t>
            </a:r>
          </a:p>
          <a:p>
            <a:pPr lvl="0"/>
            <a:r>
              <a:rPr lang="ru-RU" dirty="0" smtClean="0"/>
              <a:t>дорисовываем букву А среди гласных букв.</a:t>
            </a:r>
          </a:p>
          <a:p>
            <a:pPr lvl="0"/>
            <a:r>
              <a:rPr lang="ru-RU" dirty="0" smtClean="0"/>
              <a:t>От «Великана к Гномику» рисуем букву А 4 раза, уменьшая ее масштаб (вписываем в квадрат). </a:t>
            </a:r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</p:txBody>
      </p:sp>
      <p:pic>
        <p:nvPicPr>
          <p:cNvPr id="6146" name="Picture 2" descr="G:\ЛОГОПЕДИЯ\Логопедическое лето\для кр по русскому\IMG_0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071942"/>
            <a:ext cx="2571744" cy="2571744"/>
          </a:xfrm>
          <a:prstGeom prst="rect">
            <a:avLst/>
          </a:prstGeom>
          <a:noFill/>
        </p:spPr>
      </p:pic>
      <p:pic>
        <p:nvPicPr>
          <p:cNvPr id="6148" name="Picture 4" descr="G:\ЛОГОПЕДИЯ\Логопедическое лето\для кр по русскому\IMG_0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428868"/>
            <a:ext cx="3000396" cy="2250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928670"/>
            <a:ext cx="7258072" cy="435771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«</a:t>
            </a:r>
            <a:r>
              <a:rPr lang="ru-RU" dirty="0" err="1" smtClean="0"/>
              <a:t>Складушка</a:t>
            </a:r>
            <a:r>
              <a:rPr lang="ru-RU" dirty="0" smtClean="0"/>
              <a:t>» пишем букву на листе, постепенно складывая его до минимально возможного размера.</a:t>
            </a:r>
          </a:p>
          <a:p>
            <a:pPr lvl="0"/>
            <a:r>
              <a:rPr lang="ru-RU" dirty="0" smtClean="0"/>
              <a:t>Пишем на листе букву А одного размера по пунктиру и далее до конца строки самостоятельно.</a:t>
            </a:r>
          </a:p>
          <a:p>
            <a:pPr lvl="0"/>
            <a:r>
              <a:rPr lang="ru-RU" dirty="0" smtClean="0"/>
              <a:t>Прощаемся с фигурой буквы А.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b="1" u="sng" dirty="0" smtClean="0"/>
              <a:t>Итог занятия:</a:t>
            </a:r>
            <a:r>
              <a:rPr lang="ru-RU" u="sng" dirty="0" smtClean="0"/>
              <a:t> </a:t>
            </a:r>
          </a:p>
          <a:p>
            <a:r>
              <a:rPr lang="ru-RU" dirty="0" smtClean="0"/>
              <a:t>Прощаемся </a:t>
            </a:r>
            <a:r>
              <a:rPr lang="ru-RU" dirty="0" smtClean="0"/>
              <a:t>с фигурой буквы А и даем задание на дом: </a:t>
            </a:r>
          </a:p>
          <a:p>
            <a:pPr lvl="0"/>
            <a:r>
              <a:rPr lang="ru-RU" dirty="0" smtClean="0"/>
              <a:t>раскрасить </a:t>
            </a:r>
            <a:r>
              <a:rPr lang="ru-RU" dirty="0" smtClean="0"/>
              <a:t>букву А, получившуюся после обведения фигуры буквы,</a:t>
            </a:r>
          </a:p>
          <a:p>
            <a:pPr lvl="0"/>
            <a:r>
              <a:rPr lang="ru-RU" dirty="0" smtClean="0"/>
              <a:t> пишем еще 5 букв А в 3 клетках в высоту и 2 в ширину.</a:t>
            </a:r>
          </a:p>
          <a:p>
            <a:pPr lvl="0"/>
            <a:r>
              <a:rPr lang="ru-RU" dirty="0" err="1" smtClean="0"/>
              <a:t>Пропеваем</a:t>
            </a:r>
            <a:r>
              <a:rPr lang="ru-RU" dirty="0" smtClean="0"/>
              <a:t> звук А на мелодию песни «А кто такие </a:t>
            </a:r>
            <a:r>
              <a:rPr lang="ru-RU" dirty="0" err="1" smtClean="0"/>
              <a:t>фиксики</a:t>
            </a:r>
            <a:r>
              <a:rPr lang="ru-RU" dirty="0" smtClean="0"/>
              <a:t>?..»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-49515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428604"/>
            <a:ext cx="7186634" cy="357189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Список используемой литературы: 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err="1" smtClean="0"/>
              <a:t>Нищева</a:t>
            </a:r>
            <a:r>
              <a:rPr lang="ru-RU" dirty="0" smtClean="0"/>
              <a:t> Н.В. «Картотека методических рекомендаций родителям по формированию у дошкольников фонематических представлений, навыков звукового анализа и синтеза, </a:t>
            </a:r>
            <a:r>
              <a:rPr lang="ru-RU" dirty="0" smtClean="0"/>
              <a:t>обучению грамоте»,  «Детство-Пресс», 2007</a:t>
            </a:r>
            <a:endParaRPr lang="ru-RU" dirty="0" smtClean="0"/>
          </a:p>
          <a:p>
            <a:pPr lvl="0"/>
            <a:r>
              <a:rPr lang="ru-RU" dirty="0" err="1" smtClean="0"/>
              <a:t>Крупенчук</a:t>
            </a:r>
            <a:r>
              <a:rPr lang="ru-RU" dirty="0" smtClean="0"/>
              <a:t> О.И. «Интерактивная Артикуляционная гимнастика» ИД. «Литера», 2014</a:t>
            </a:r>
          </a:p>
          <a:p>
            <a:pPr lvl="0"/>
            <a:r>
              <a:rPr lang="ru-RU" dirty="0" smtClean="0"/>
              <a:t>Развивающие игры и пособия  </a:t>
            </a:r>
            <a:r>
              <a:rPr lang="ru-RU" dirty="0" err="1" smtClean="0"/>
              <a:t>Воскобовича</a:t>
            </a:r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285992"/>
            <a:ext cx="7572428" cy="92869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42852"/>
            <a:ext cx="7358114" cy="650085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b="1" dirty="0" smtClean="0"/>
              <a:t>Занятие: Буква А. Давай споем и порисуем</a:t>
            </a:r>
            <a:r>
              <a:rPr lang="ru-RU" sz="3400" b="1" dirty="0" smtClean="0"/>
              <a:t>.</a:t>
            </a:r>
          </a:p>
          <a:p>
            <a:pPr>
              <a:buNone/>
            </a:pPr>
            <a:r>
              <a:rPr lang="ru-RU" sz="3400" b="1" dirty="0" smtClean="0"/>
              <a:t>Возраст </a:t>
            </a:r>
            <a:r>
              <a:rPr lang="ru-RU" sz="3400" b="1" dirty="0"/>
              <a:t>детей:</a:t>
            </a:r>
            <a:r>
              <a:rPr lang="ru-RU" sz="3400" dirty="0"/>
              <a:t> 6-7 лет.</a:t>
            </a:r>
          </a:p>
          <a:p>
            <a:pPr>
              <a:buNone/>
            </a:pPr>
            <a:r>
              <a:rPr lang="ru-RU" sz="3400" b="1" dirty="0"/>
              <a:t>Категория детей:</a:t>
            </a:r>
            <a:r>
              <a:rPr lang="ru-RU" sz="3400" dirty="0"/>
              <a:t> дети с ОНР </a:t>
            </a:r>
            <a:r>
              <a:rPr lang="en-US" sz="3400" dirty="0"/>
              <a:t>III</a:t>
            </a:r>
            <a:r>
              <a:rPr lang="ru-RU" sz="3400" dirty="0"/>
              <a:t> уровня.</a:t>
            </a:r>
          </a:p>
          <a:p>
            <a:pPr>
              <a:buNone/>
            </a:pPr>
            <a:r>
              <a:rPr lang="ru-RU" sz="3400" b="1" dirty="0"/>
              <a:t>Форма работы:</a:t>
            </a:r>
            <a:r>
              <a:rPr lang="ru-RU" sz="3400" dirty="0"/>
              <a:t> индивидуальная (подгрупповая</a:t>
            </a:r>
            <a:r>
              <a:rPr lang="ru-RU" sz="3400" dirty="0" smtClean="0"/>
              <a:t>).</a:t>
            </a:r>
          </a:p>
          <a:p>
            <a:pPr>
              <a:buNone/>
            </a:pPr>
            <a:r>
              <a:rPr lang="ru-RU" sz="3400" b="1" dirty="0" smtClean="0"/>
              <a:t>Образовательные </a:t>
            </a:r>
            <a:r>
              <a:rPr lang="ru-RU" sz="3400" b="1" dirty="0"/>
              <a:t>области:</a:t>
            </a:r>
            <a:r>
              <a:rPr lang="ru-RU" sz="3400" dirty="0"/>
              <a:t> познавательное развитие, речевое развитие, развитие слуховой и зрительной памяти, развитие ориентации в пространстве и  на листе, формирование фонематических процессов: анализа и синтеза, развитие графо-моторных навыков</a:t>
            </a:r>
            <a:r>
              <a:rPr lang="ru-RU" sz="3400" dirty="0" smtClean="0"/>
              <a:t>.</a:t>
            </a:r>
            <a:r>
              <a:rPr lang="ru-RU" sz="3400" b="1" dirty="0" smtClean="0"/>
              <a:t> </a:t>
            </a: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Цель</a:t>
            </a:r>
            <a:r>
              <a:rPr lang="ru-RU" sz="3400" b="1" dirty="0" smtClean="0"/>
              <a:t>:</a:t>
            </a:r>
            <a:r>
              <a:rPr lang="ru-RU" sz="3400" dirty="0" smtClean="0"/>
              <a:t> изучение буквы и звука «А».</a:t>
            </a:r>
          </a:p>
          <a:p>
            <a:pPr>
              <a:buNone/>
            </a:pPr>
            <a:r>
              <a:rPr lang="ru-RU" sz="3400" b="1" dirty="0" smtClean="0"/>
              <a:t>Задачи </a:t>
            </a:r>
            <a:r>
              <a:rPr lang="ru-RU" sz="3400" b="1" dirty="0"/>
              <a:t>занятия:</a:t>
            </a:r>
            <a:r>
              <a:rPr lang="ru-RU" sz="3400" dirty="0"/>
              <a:t> познакомить детей с гласным звуком А, со зрительным и моторным образом буквы А, научить соотносить звук А и букву А, формировать первые навыки чтения и письма буквы А.</a:t>
            </a:r>
          </a:p>
          <a:p>
            <a:pPr>
              <a:buNone/>
            </a:pPr>
            <a:r>
              <a:rPr lang="ru-RU" sz="3400" b="1" dirty="0"/>
              <a:t>Материалы и оборудование:</a:t>
            </a:r>
            <a:r>
              <a:rPr lang="ru-RU" sz="3400" dirty="0"/>
              <a:t> Листы бумаги, листы в клетку с нанесенным примером написания большой буквы А и по пунктиру, картинки с иллюстрациями, в названии которых есть/нет звука А, плоская фигура буквы А, разноцветные шнурки, полоски из бумаги, счетные палочки/карандаши, «</a:t>
            </a:r>
            <a:r>
              <a:rPr lang="ru-RU" sz="3400" dirty="0" err="1"/>
              <a:t>Игровизор</a:t>
            </a:r>
            <a:r>
              <a:rPr lang="ru-RU" sz="3400" dirty="0"/>
              <a:t>», «Лабиринты Букв. Гласные», «Шнур-затейник</a:t>
            </a:r>
            <a:r>
              <a:rPr lang="ru-RU" sz="3400" dirty="0" smtClean="0"/>
              <a:t>».</a:t>
            </a:r>
            <a:endParaRPr lang="ru-RU" sz="3400" dirty="0"/>
          </a:p>
          <a:p>
            <a:pPr>
              <a:buNone/>
            </a:pPr>
            <a:r>
              <a:rPr lang="ru-RU" sz="3400" b="1" i="1" dirty="0"/>
              <a:t>Примечание:</a:t>
            </a:r>
            <a:r>
              <a:rPr lang="ru-RU" sz="3400" i="1" dirty="0"/>
              <a:t> данная комплексная игра может быть использована для любой буквы алфавита. </a:t>
            </a:r>
            <a:endParaRPr lang="ru-RU" sz="3400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85728"/>
            <a:ext cx="7186634" cy="6572272"/>
          </a:xfrm>
        </p:spPr>
        <p:txBody>
          <a:bodyPr>
            <a:normAutofit fontScale="47500" lnSpcReduction="20000"/>
          </a:bodyPr>
          <a:lstStyle/>
          <a:p>
            <a:r>
              <a:rPr lang="ru-RU" sz="4900" b="1" dirty="0" smtClean="0"/>
              <a:t>Ход </a:t>
            </a:r>
            <a:r>
              <a:rPr lang="ru-RU" sz="4900" b="1" dirty="0" smtClean="0"/>
              <a:t>занятия:</a:t>
            </a:r>
            <a:endParaRPr lang="ru-RU" sz="4900" dirty="0" smtClean="0"/>
          </a:p>
          <a:p>
            <a:pPr lvl="0">
              <a:buNone/>
            </a:pPr>
            <a:r>
              <a:rPr lang="ru-RU" sz="4900" b="1" u="sng" dirty="0" smtClean="0"/>
              <a:t>Организационный момент: </a:t>
            </a:r>
            <a:r>
              <a:rPr lang="ru-RU" sz="4900" dirty="0" smtClean="0"/>
              <a:t>Сегодня мы с тобой познакомимся с первой буквой алфавита. С самой главной! (слушаем мелодию, с протяжным  звуком «а»)</a:t>
            </a:r>
          </a:p>
          <a:p>
            <a:pPr lvl="0">
              <a:buNone/>
            </a:pPr>
            <a:r>
              <a:rPr lang="ru-RU" sz="4900" b="1" u="sng" dirty="0" smtClean="0"/>
              <a:t>Основная часть</a:t>
            </a:r>
            <a:endParaRPr lang="ru-RU" sz="4900" u="sng" dirty="0" smtClean="0"/>
          </a:p>
          <a:p>
            <a:pPr lvl="0"/>
            <a:r>
              <a:rPr lang="ru-RU" sz="4500" dirty="0" smtClean="0"/>
              <a:t>Читаем </a:t>
            </a:r>
            <a:r>
              <a:rPr lang="ru-RU" sz="4500" dirty="0" smtClean="0"/>
              <a:t>ребенку стишок, выделяя голосом звук А. Выясняем, какой звук в начале слов он слышит чаще других:</a:t>
            </a:r>
          </a:p>
          <a:p>
            <a:pPr>
              <a:buNone/>
            </a:pPr>
            <a:r>
              <a:rPr lang="ru-RU" sz="4500" dirty="0" smtClean="0"/>
              <a:t>	Алик с </a:t>
            </a:r>
            <a:r>
              <a:rPr lang="ru-RU" sz="4500" dirty="0" err="1" smtClean="0"/>
              <a:t>Аллочкой</a:t>
            </a:r>
            <a:r>
              <a:rPr lang="ru-RU" sz="4500" dirty="0" smtClean="0"/>
              <a:t> дружил,</a:t>
            </a:r>
          </a:p>
          <a:p>
            <a:pPr>
              <a:buNone/>
            </a:pPr>
            <a:r>
              <a:rPr lang="ru-RU" sz="4500" dirty="0" smtClean="0"/>
              <a:t>	Алле астры подарил.</a:t>
            </a:r>
          </a:p>
          <a:p>
            <a:pPr lvl="0"/>
            <a:r>
              <a:rPr lang="ru-RU" sz="4500" dirty="0" smtClean="0"/>
              <a:t>Повторяем стих еще раз. Просим ребенка произнести слова со звуком [А] в начале из этого двустишия </a:t>
            </a:r>
            <a:r>
              <a:rPr lang="ru-RU" sz="4500" i="1" dirty="0" smtClean="0"/>
              <a:t>(Алик, </a:t>
            </a:r>
            <a:r>
              <a:rPr lang="ru-RU" sz="4500" i="1" dirty="0" err="1" smtClean="0"/>
              <a:t>Аллочкой</a:t>
            </a:r>
            <a:r>
              <a:rPr lang="ru-RU" sz="4500" i="1" dirty="0" smtClean="0"/>
              <a:t>, Алле, астры).</a:t>
            </a:r>
            <a:endParaRPr lang="ru-RU" sz="4500" dirty="0" smtClean="0"/>
          </a:p>
          <a:p>
            <a:pPr lvl="0"/>
            <a:r>
              <a:rPr lang="ru-RU" sz="4500" dirty="0" smtClean="0"/>
              <a:t>Помогаем ребенку вспомнить другие имена, начинающиеся со звука [А] </a:t>
            </a:r>
            <a:r>
              <a:rPr lang="ru-RU" sz="4500" i="1" dirty="0" smtClean="0"/>
              <a:t>(Аня, Аля, Алена, Алина, Алиса, Арина, Антон, Алеша, Андрей).</a:t>
            </a:r>
            <a:endParaRPr lang="ru-RU" sz="4500" dirty="0" smtClean="0"/>
          </a:p>
          <a:p>
            <a:pPr lvl="0"/>
            <a:r>
              <a:rPr lang="ru-RU" sz="4500" dirty="0" smtClean="0"/>
              <a:t>Помогаем ребенку подобрать как можно больше слов, начинающихся со звука [А], предлагаем лексические темы: фрукты (арбуз, апельсин, ананас), животные (акула), птицы (аист, альбатрос)… </a:t>
            </a:r>
          </a:p>
          <a:p>
            <a:pPr lvl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620688"/>
            <a:ext cx="6851104" cy="566355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4500" dirty="0" smtClean="0"/>
              <a:t>Даем </a:t>
            </a:r>
            <a:r>
              <a:rPr lang="ru-RU" sz="4500" dirty="0" smtClean="0"/>
              <a:t>ребенку 10 картинок. Выбираем из картинок только те, в названии которых есть звук А. сначала ребенок произносит названия, затем выбирает оставшиеся молча</a:t>
            </a:r>
            <a:r>
              <a:rPr lang="ru-RU" sz="4500" dirty="0" smtClean="0"/>
              <a:t>.</a:t>
            </a:r>
          </a:p>
          <a:p>
            <a:pPr lvl="0"/>
            <a:r>
              <a:rPr lang="ru-RU" sz="4500" dirty="0" smtClean="0"/>
              <a:t>Объясняем </a:t>
            </a:r>
            <a:r>
              <a:rPr lang="ru-RU" sz="4500" dirty="0" smtClean="0"/>
              <a:t>ребенку, что звук [А] можно петь. Поем звук [А] вместе с ребенком на любую мелодию (например, «в лесу родилась елочка»). Рассказываем ему о том, что все звуки, которые можно петь и которые мы произносим легко, без барьеров, называются гласными звуками. Запоминаем: [</a:t>
            </a:r>
            <a:r>
              <a:rPr lang="ru-RU" sz="4500" dirty="0" err="1" smtClean="0"/>
              <a:t>А-а-а-а</a:t>
            </a:r>
            <a:r>
              <a:rPr lang="ru-RU" sz="4500" dirty="0" smtClean="0"/>
              <a:t>] — гласный звук – повторяем 3 раза.</a:t>
            </a:r>
          </a:p>
          <a:p>
            <a:pPr lvl="0"/>
            <a:r>
              <a:rPr lang="ru-RU" sz="4500" dirty="0" smtClean="0"/>
              <a:t>Поем все гласные звуки сопровождая движениями рук, повторяем 3 раза часть песенки про звук А.</a:t>
            </a:r>
          </a:p>
          <a:p>
            <a:pPr lvl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ма деточку качает 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548680"/>
            <a:ext cx="6264696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ма деточку качает 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548680"/>
            <a:ext cx="6311624" cy="574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85729"/>
            <a:ext cx="7258072" cy="121444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Рассматриваем  плоскую фигуру(модель) буквы А. Объясняем, что она обозначает звук [А].</a:t>
            </a:r>
          </a:p>
          <a:p>
            <a:pPr lvl="0"/>
            <a:r>
              <a:rPr lang="ru-RU" dirty="0" smtClean="0"/>
              <a:t>Водим пальчиком по фигурке буквы А, поем гласную. 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G:\ЛОГОПЕДИЯ\Логопедическое лето\для кр по русскому\IMG_0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6500858" cy="4875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857232"/>
            <a:ext cx="7463182" cy="206771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Ребенок обводит плоскую фигуру буквы А на лист бумаги.</a:t>
            </a:r>
          </a:p>
          <a:p>
            <a:pPr lvl="0"/>
            <a:r>
              <a:rPr lang="ru-RU" dirty="0" smtClean="0"/>
              <a:t>На модели буквы выкладывает поэтапно букву А (каждый элемент разноцветными полосками</a:t>
            </a:r>
            <a:r>
              <a:rPr lang="ru-RU" dirty="0" smtClean="0"/>
              <a:t>).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Считаем количество элементов в букве А -3 раза.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G:\ЛОГОПЕДИЯ\Логопедическое лето\для кр по русскому\IMG_0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284984"/>
            <a:ext cx="3690931" cy="2768199"/>
          </a:xfrm>
          <a:prstGeom prst="rect">
            <a:avLst/>
          </a:prstGeom>
          <a:noFill/>
        </p:spPr>
      </p:pic>
      <p:pic>
        <p:nvPicPr>
          <p:cNvPr id="4099" name="Picture 3" descr="G:\ЛОГОПЕДИЯ\Логопедическое лето\для кр по русскому\IMG_08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212976"/>
            <a:ext cx="3738557" cy="280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357167"/>
            <a:ext cx="7186634" cy="307183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Рисуем последовательно в воздухе букву А под счет элементов.</a:t>
            </a:r>
          </a:p>
          <a:p>
            <a:pPr lvl="0"/>
            <a:r>
              <a:rPr lang="ru-RU" dirty="0" smtClean="0"/>
              <a:t>Особое внимание уделяем точке начала написания линии: «начинаем с горки и скатываемся вниз»</a:t>
            </a:r>
          </a:p>
          <a:p>
            <a:pPr lvl="0"/>
            <a:r>
              <a:rPr lang="ru-RU" dirty="0" smtClean="0"/>
              <a:t>Рисуем последовательно на ладони букву А (учитель ребенку и наоборот, или ребенок ребенку)</a:t>
            </a:r>
          </a:p>
          <a:p>
            <a:pPr lvl="0">
              <a:buNone/>
            </a:pPr>
            <a:r>
              <a:rPr lang="ru-RU" dirty="0" smtClean="0"/>
              <a:t>Ребенок моделирует самостоятельно букву А:</a:t>
            </a:r>
          </a:p>
          <a:p>
            <a:pPr lvl="0"/>
            <a:r>
              <a:rPr lang="ru-RU" dirty="0" smtClean="0"/>
              <a:t>выкладывают из карандашей/счетных палочек, </a:t>
            </a:r>
          </a:p>
          <a:p>
            <a:pPr lvl="0"/>
            <a:r>
              <a:rPr lang="ru-RU" dirty="0" smtClean="0"/>
              <a:t>выполняют шнуровку на пособии «Шнур-малыш»,</a:t>
            </a:r>
          </a:p>
          <a:p>
            <a:pPr lvl="0"/>
            <a:r>
              <a:rPr lang="ru-RU" dirty="0" smtClean="0"/>
              <a:t>лепят из пластилина и т.п.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14290"/>
            <a:ext cx="7429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</p:txBody>
      </p:sp>
      <p:pic>
        <p:nvPicPr>
          <p:cNvPr id="5122" name="Picture 2" descr="G:\ЛОГОПЕДИЯ\Логопедическое лето\для кр по русскому\IMG_0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214" y="3643314"/>
            <a:ext cx="3071786" cy="3071786"/>
          </a:xfrm>
          <a:prstGeom prst="rect">
            <a:avLst/>
          </a:prstGeom>
          <a:noFill/>
        </p:spPr>
      </p:pic>
      <p:pic>
        <p:nvPicPr>
          <p:cNvPr id="5123" name="Picture 3" descr="G:\ЛОГОПЕДИЯ\Логопедическое лето\для кр по русскому\IMG_08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643314"/>
            <a:ext cx="4095779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684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Технология обучения алфавиту детей с  Общим недоразвитием речи   План-конспект занятия:   «Буква А. Давай споем и порисуем».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RocketComp</cp:lastModifiedBy>
  <cp:revision>12</cp:revision>
  <dcterms:created xsi:type="dcterms:W3CDTF">2018-09-21T19:38:34Z</dcterms:created>
  <dcterms:modified xsi:type="dcterms:W3CDTF">2022-09-24T20:34:40Z</dcterms:modified>
</cp:coreProperties>
</file>