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70" r:id="rId4"/>
    <p:sldId id="259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69" r:id="rId13"/>
    <p:sldId id="268" r:id="rId14"/>
    <p:sldId id="25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4660" autoAdjust="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80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563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275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77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70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089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7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830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36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18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73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C3D03-487F-4D94-816A-1075D54D0D6A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66370-0A5B-493E-8B48-ECF8DEB7D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52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s9.pikabu.ru/post_img/2019/11/23/8/1574512023275425861.png" TargetMode="Externa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55900" y="199033"/>
            <a:ext cx="707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школа №17 им. И.П. Склярова»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76450" y="2255149"/>
            <a:ext cx="80391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Необычные геометрические  фигуры</a:t>
            </a:r>
            <a:endParaRPr lang="ru-RU" sz="4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90568" y="4072860"/>
            <a:ext cx="4581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72400" y="4957595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ru-RU" altLang="ru-RU" b="1" cap="small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altLang="ru-RU" b="1" cap="small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b="1" cap="small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altLang="ru-RU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«а» класса</a:t>
            </a:r>
          </a:p>
          <a:p>
            <a:r>
              <a:rPr lang="ru-RU" altLang="ru-RU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Щукина Т. В</a:t>
            </a:r>
            <a:r>
              <a:rPr lang="ru-RU" altLang="ru-RU" sz="14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400" b="1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95147" y="6311637"/>
            <a:ext cx="222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Арзамас, 2021 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88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ru.dntours-business.com/wp-content/uploads/2014/05/Otel-Yyildyiz-Ashhabad-Turkmenist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1355"/>
            <a:ext cx="5694969" cy="379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508" y="4004441"/>
            <a:ext cx="5152306" cy="2632841"/>
          </a:xfrm>
          <a:prstGeom prst="rect">
            <a:avLst/>
          </a:prstGeom>
        </p:spPr>
      </p:pic>
      <p:pic>
        <p:nvPicPr>
          <p:cNvPr id="5" name="Рисунок 4" descr="Самые странные геометрические фигуры. Такое вообще возможно?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733" y="-26521"/>
            <a:ext cx="4504267" cy="33813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-28501" y="28597"/>
            <a:ext cx="7716233" cy="3162019"/>
          </a:xfrm>
          <a:prstGeom prst="rect">
            <a:avLst/>
          </a:prstGeom>
          <a:solidFill>
            <a:schemeClr val="accent1">
              <a:lumMod val="20000"/>
              <a:lumOff val="80000"/>
              <a:alpha val="38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Орбиформы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легче закруглённые многоугольники.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фишка немного в другом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Они идеальны не смотря на их угловатую форму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будут вести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себя как обычный шар.</a:t>
            </a:r>
            <a:r>
              <a:rPr lang="ru-RU" sz="3200" b="1" dirty="0"/>
              <a:t> 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42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776"/>
                    </a14:imgEffect>
                    <a14:imgEffect>
                      <a14:saturation sat="165000"/>
                    </a14:imgEffect>
                    <a14:imgEffect>
                      <a14:brightnessContrast bright="-6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Самые странные геометрические фигуры. Такое вообще возможно?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85214"/>
            <a:ext cx="2921000" cy="2259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260" y="2980267"/>
            <a:ext cx="6264138" cy="3736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2185214"/>
          </a:xfrm>
          <a:prstGeom prst="rect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Олоид.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зеркалит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одну из двух своих частей. И если его толкнуть на столе , то он будет спокойно катится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нтересные геометрические фигуры. Орбиформы. Воблер, Яндекс Дзен, Гифка, Длиннопост, Геометрия, Интересное, Видео">
            <a:hlinkClick r:id="rId6" tgtFrame="&quot;_blank&quot;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894" y="4300049"/>
            <a:ext cx="3380788" cy="24171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065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776"/>
                    </a14:imgEffect>
                    <a14:imgEffect>
                      <a14:saturation sat="165000"/>
                    </a14:imgEffect>
                    <a14:imgEffect>
                      <a14:brightnessContrast bright="-6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371" y="-25522"/>
            <a:ext cx="12237371" cy="6883521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nashirukinedljaskuki.ru/img/geometricheskie-figury-shemy_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250" y="2287111"/>
            <a:ext cx="5718175" cy="4285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nashirukinedljaskuki.ru/img/geometricheskie-figury-shemy_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3825" y="0"/>
            <a:ext cx="5718175" cy="3535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nashirukinedljaskuki.ru/img/geometricheskie-figury-shemy_4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71732" y="3602038"/>
            <a:ext cx="5168171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9125" y="50712"/>
            <a:ext cx="6096000" cy="1323439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геометрических  фигур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0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776"/>
                    </a14:imgEffect>
                    <a14:imgEffect>
                      <a14:saturation sat="165000"/>
                    </a14:imgEffect>
                    <a14:imgEffect>
                      <a14:brightnessContrast bright="-6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1794067" cy="5016758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считают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различные линии, фигуры, можно встретить только в книгах учёных математиков. Однако, стоит посмотреть вокруг, и мы увидим, что многие предметы имеют форму, похожую на уже знакомые нам геометрические фигуры.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чем необычнее она, тем интереснее ее применение в архитектуре.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s://i.pinimg.com/originals/b8/7c/9e/b87c9e684465bfdd5d35326b5111f5ad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209" y="4365413"/>
            <a:ext cx="5148791" cy="249258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8007655" y="6396335"/>
            <a:ext cx="4201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ТЦ на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малийском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побережье</a:t>
            </a:r>
          </a:p>
        </p:txBody>
      </p:sp>
    </p:spTree>
    <p:extLst>
      <p:ext uri="{BB962C8B-B14F-4D97-AF65-F5344CB8AC3E}">
        <p14:creationId xmlns:p14="http://schemas.microsoft.com/office/powerpoint/2010/main" val="82112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pbs.twimg.com/profile_banners/14362241/149087447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07867" cy="2692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11200" y="3062665"/>
            <a:ext cx="41994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0534" y="2134632"/>
            <a:ext cx="3217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Часовня в Африке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https://yandex-images.naydex.net/oa9FE8357/d659598Yc/hg8IIRZT-h_BeUjXr-RHeYN-IlhOqzPFaf7Tpf6w_u5vOAf6j5_k02V6DtoXOahahOpsK_u2786hbxGIVTfjKZJKFBVmK_pCpSVAYrbZEiSOTw8Ic95q_EiXh-zGuO66G11H10_D1NpoI5bCPxnU5ixmFfcCa2orYJbkqQhv9li3dw0c15L-0_kt1C_2mOulVhr2dO4je3xZgnd8TvRuY5uEF2YvE2DOHKMrG3KI0Na0Rrm7Pneav9QS4IEEP9YMiu9JxPf7dt8hkcRDtvD3tWIilox-93cc5YITMFYQJuvTgLNWMxvUVoS7c19eZDD-3EKlS0pHHlcYbvhFNHu6EEZHhayjN9bDnel0Pwbsf8VmjhY8Tn_PxEEG91SWkNKbY7hLmis76L64d9OL0vzQuvgGpVMqt4IfmGoY3ZDDXowWa_kQB_-60-Ux3Ju2QLP1kpZWdLLjZ-SxCofk0kS6ewNcU5pvX0DSmJdXv1bokF5orjmzcg8u39D6iH0wQ0YYiuPxQOvH4usBgXR3avSTLQ4ChuRqa58M-ZrDsP78TjcP-KeaT5ec8sBjX8NKcKii7FZF285_CrekOnCp2IfywMJ_EXhLW0LLiTEIy_pIU6mubmJAwn-3iP3i45TWmIp7xzQHfldvDP7k6zOrUri08ny2jW9GD4InyG5EdRgz-mRym0Gcg2tW092dbDu2uFd1akLC5Dbve4zxmtO09qCO2-toexarh7iKvG-PS1aEXCZcMnXTbrfKB2gSBO1IN_J4xhtpfLMnGpcJveA_KjzPNYKi9hQe77cEyebfoP5kbivD5I_eXzNQ0tQLu69inBDCiOqtr87HYkNoGgiZEJ9iRDbTTfyn1yaDabnwG7L4I6XiFnrMrlN_HDkW6yBaFKLXO_jHhiMDVBpce4sz8lDA8mSyOcMaWwrrlDZAAbTjDuSKE0GsFwc2dwn16D-ytLO1Uh6ClDYLP2RV-vfIJsh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111" y="2988161"/>
            <a:ext cx="5275180" cy="371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668000" y="3088620"/>
            <a:ext cx="134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Октаэдр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99201" y="6237546"/>
            <a:ext cx="571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библиотека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Беларусии</a:t>
            </a:r>
            <a:endParaRPr lang="ru-RU" sz="24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2175"/>
            <a:ext cx="12192000" cy="6773649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выявить необычные геометрические фигуры,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выяснить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 происхождение и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применение.</a:t>
            </a:r>
          </a:p>
          <a:p>
            <a:pPr>
              <a:spcAft>
                <a:spcPts val="150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Выделить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необычные геометрические фигуры.</a:t>
            </a:r>
          </a:p>
          <a:p>
            <a:pPr>
              <a:spcAft>
                <a:spcPts val="15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Проанализировать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особенности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использования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необычных геометрических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фигур.</a:t>
            </a:r>
          </a:p>
          <a:p>
            <a:pPr>
              <a:spcAft>
                <a:spcPts val="15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Моделирование геометрических фигур.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литературы по данному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вопросу.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процессе работы над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проектом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хочу уточнить, нужны ли знания о необычных геометрических фигурах в повседневной жизни.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0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191999" cy="2185214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Геометрическая фигура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термин, формально применяемый к произвольному множеству точек. Обычно фигура на плоскости называют замкнутые множества, которые ограничены конечным числом линий.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4000" y="2185214"/>
            <a:ext cx="7964344" cy="4513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images.myshared.ru/4/253805/slide_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2" y="924909"/>
            <a:ext cx="5896303" cy="4514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zhivaya-zhizn.ru/wp-content/uploads/2016/11/1-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034" y="2454409"/>
            <a:ext cx="5616027" cy="416710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217167" y="0"/>
            <a:ext cx="9620262" cy="769441"/>
          </a:xfrm>
          <a:prstGeom prst="rect">
            <a:avLst/>
          </a:prstGeom>
          <a:solidFill>
            <a:schemeClr val="accent1">
              <a:lumMod val="20000"/>
              <a:lumOff val="80000"/>
              <a:alpha val="49000"/>
            </a:schemeClr>
          </a:solidFill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Необычные геометрические фигуры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666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ello_html_454b4c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9256"/>
            <a:ext cx="3673366" cy="194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https://image.jimcdn.com/app/cms/image/transf/dimension=470x1024:format=jpg/path/sc408f29186250cdd/image/iaa1cab059ff70fc2/version/1448750246/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2775"/>
            <a:ext cx="447675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mage.jimcdn.com/app/cms/image/transf/none/path/sc408f29186250cdd/image/i25531383d954d9a0/version/1449431224/ima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137" y="0"/>
            <a:ext cx="5122863" cy="36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i2.wp.com/vasilisa.com.ua/wp-content/uploads/2016/09/lenta-mebiusa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319" y="3818991"/>
            <a:ext cx="4720786" cy="306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4421147" cy="830997"/>
          </a:xfrm>
          <a:prstGeom prst="rect">
            <a:avLst/>
          </a:prstGeom>
          <a:solidFill>
            <a:schemeClr val="accent1">
              <a:lumMod val="20000"/>
              <a:lumOff val="80000"/>
              <a:alpha val="67000"/>
            </a:schemeClr>
          </a:solidFill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Лента Мебиуса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76457" y="1225689"/>
            <a:ext cx="3695918" cy="563231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8000">
                <a:schemeClr val="accent1">
                  <a:tint val="44500"/>
                  <a:satMod val="160000"/>
                  <a:alpha val="78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00000" scaled="0"/>
          </a:gradFill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одна из самых необыкновенных трёхмерных фигур в геометрии, которую легко сделать в домашних условиях.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333" y="6211540"/>
            <a:ext cx="3031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Лестница в Германии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6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4590" cy="685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pandia.ru/text/78/183/images/image007_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53" y="923072"/>
            <a:ext cx="2590800" cy="306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0" name="Picture 2" descr="http://xahlee.info/surface/hyperboloid1/_p/hypplanet_l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49" y="3461049"/>
            <a:ext cx="4501092" cy="339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upload.wikimedia.org/wikipedia/commons/d/da/Newcastle_International_Airport_Control_Tow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891" y="694267"/>
            <a:ext cx="3568699" cy="616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pbs.twimg.com/media/EaC84EdXQAAV1m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306" y="-5420"/>
            <a:ext cx="4631267" cy="309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396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Гиперболоид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0718" y="92332"/>
            <a:ext cx="3827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Гиперболоидный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cобор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Бразилиа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39" y="4107696"/>
            <a:ext cx="37158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Гиперболоидные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конструкции в строительстве и архитектуре — сооружения в форме гиперболоида вращения или гиперболического параболоида (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гипар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Такие конструкции, несмотря на свою кривизну, строятся из прямых балок.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45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w7.pngwing.com/pngs/893/320/png-transparent-torus-circle-genus-two-surface-riemann-surface-geometry-taurus-purple-blue-ang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18" y="2178915"/>
            <a:ext cx="4365625" cy="2794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avatars.mds.yandex.net/get-zen_doc/3381150/pub_5ecd43c971a5c71483150906_5ecd5b099730287642c11487/scale_120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867" y="2421467"/>
            <a:ext cx="6570133" cy="443653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220718" y="72212"/>
            <a:ext cx="11776842" cy="1938992"/>
          </a:xfrm>
          <a:prstGeom prst="rect">
            <a:avLst/>
          </a:prstGeom>
          <a:solidFill>
            <a:schemeClr val="accent1">
              <a:lumMod val="20000"/>
              <a:lumOff val="80000"/>
              <a:alpha val="51000"/>
            </a:schemeClr>
          </a:solidFill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Тороид или тор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–это поверхность , получаемая вращением образующей окружности вокруг оси , лежащей в плоскости этой окружности и не пересекающей её.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58191" y="2421467"/>
            <a:ext cx="37434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 центр Феникс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Китае</a:t>
            </a:r>
          </a:p>
        </p:txBody>
      </p:sp>
    </p:spTree>
    <p:extLst>
      <p:ext uri="{BB962C8B-B14F-4D97-AF65-F5344CB8AC3E}">
        <p14:creationId xmlns:p14="http://schemas.microsoft.com/office/powerpoint/2010/main" val="128425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poncy.ru/media/uploads/dict/sln/e/l/ellipso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536700"/>
            <a:ext cx="3578225" cy="3578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royalpark-vdk.ru/wp-content/uploads/sites/42/2019/01/b2262fe41c7cb0032255113a9f429a080eb9255a-1200x9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2624666"/>
            <a:ext cx="5892800" cy="423333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26855"/>
            <a:ext cx="12192000" cy="1384995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Эллипсоид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это объемная геометрическая фигура, которая по форме похожа на объемный овал.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ww.blend4web.com/media/uploads/6aeb27a3-6cd2-4643-818b-fd933fa9c90e/Screenshot%20from%202015-12-15%2015%3A06%3A5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885" y="4589727"/>
            <a:ext cx="3743115" cy="226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0" y="6245489"/>
            <a:ext cx="176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43913" y="6245489"/>
            <a:ext cx="35480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Бомбей Индия</a:t>
            </a:r>
          </a:p>
        </p:txBody>
      </p:sp>
    </p:spTree>
    <p:extLst>
      <p:ext uri="{BB962C8B-B14F-4D97-AF65-F5344CB8AC3E}">
        <p14:creationId xmlns:p14="http://schemas.microsoft.com/office/powerpoint/2010/main" val="135179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2453078/pub_5ef4cecdff460a30ab27437f_5ef581be9dd97322c75d792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776"/>
                    </a14:imgEffect>
                    <a14:imgEffect>
                      <a14:saturation sat="165000"/>
                    </a14:imgEffect>
                    <a14:imgEffect>
                      <a14:brightnessContrast bright="-6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0"/>
          </a:effectLst>
          <a:extLst/>
        </p:spPr>
      </p:pic>
      <p:pic>
        <p:nvPicPr>
          <p:cNvPr id="10" name="Рисунок 9" descr="http://900igr.net/up/datai/266185/0018-015-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132667"/>
            <a:ext cx="4724400" cy="372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66" name="Picture 10" descr="http://www.cecm.sfu.ca/~hle/polyhedra/stellate/dode/octahedron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30997"/>
            <a:ext cx="3236383" cy="3236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8821005" cy="830997"/>
          </a:xfrm>
          <a:prstGeom prst="rect">
            <a:avLst/>
          </a:prstGeom>
          <a:solidFill>
            <a:schemeClr val="accent1">
              <a:lumMod val="20000"/>
              <a:lumOff val="80000"/>
              <a:alpha val="47000"/>
            </a:schemeClr>
          </a:solidFill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Звёздчатые формы додекаэдра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6384" y="817630"/>
            <a:ext cx="8955616" cy="2800767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Имеют самые красивые формы. Они получаются из правильных многогранников продолжением их граней и рёбер.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s://i.pinimg.com/736x/94/41/28/944128df22867884e75fcdc189f37af0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473" y="3618397"/>
            <a:ext cx="4784928" cy="31067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336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314</Words>
  <Application>Microsoft Office PowerPoint</Application>
  <PresentationFormat>Широкоэкранный</PresentationFormat>
  <Paragraphs>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Давно не виделись</dc:creator>
  <cp:lastModifiedBy>Давно не виделись</cp:lastModifiedBy>
  <cp:revision>36</cp:revision>
  <dcterms:created xsi:type="dcterms:W3CDTF">2021-02-14T16:58:07Z</dcterms:created>
  <dcterms:modified xsi:type="dcterms:W3CDTF">2022-09-24T19:41:21Z</dcterms:modified>
</cp:coreProperties>
</file>