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9" d="100"/>
          <a:sy n="89" d="100"/>
        </p:scale>
        <p:origin x="46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A23014-88DB-454C-9DE4-87BA0E93B38C}" type="datetimeFigureOut">
              <a:rPr lang="ru-RU" smtClean="0"/>
              <a:t>07.09.2022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4E2E49-BB4B-4E33-A2F0-6A4A374E45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44058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A23014-88DB-454C-9DE4-87BA0E93B38C}" type="datetimeFigureOut">
              <a:rPr lang="ru-RU" smtClean="0"/>
              <a:t>07.09.2022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4E2E49-BB4B-4E33-A2F0-6A4A374E45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51384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A23014-88DB-454C-9DE4-87BA0E93B38C}" type="datetimeFigureOut">
              <a:rPr lang="ru-RU" smtClean="0"/>
              <a:t>07.09.2022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4E2E49-BB4B-4E33-A2F0-6A4A374E45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14525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A23014-88DB-454C-9DE4-87BA0E93B38C}" type="datetimeFigureOut">
              <a:rPr lang="ru-RU" smtClean="0"/>
              <a:t>07.09.2022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4E2E49-BB4B-4E33-A2F0-6A4A374E45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48851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A23014-88DB-454C-9DE4-87BA0E93B38C}" type="datetimeFigureOut">
              <a:rPr lang="ru-RU" smtClean="0"/>
              <a:t>07.09.2022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4E2E49-BB4B-4E33-A2F0-6A4A374E45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85792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A23014-88DB-454C-9DE4-87BA0E93B38C}" type="datetimeFigureOut">
              <a:rPr lang="ru-RU" smtClean="0"/>
              <a:t>07.09.2022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4E2E49-BB4B-4E33-A2F0-6A4A374E45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36131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A23014-88DB-454C-9DE4-87BA0E93B38C}" type="datetimeFigureOut">
              <a:rPr lang="ru-RU" smtClean="0"/>
              <a:t>07.09.2022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4E2E49-BB4B-4E33-A2F0-6A4A374E45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25341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A23014-88DB-454C-9DE4-87BA0E93B38C}" type="datetimeFigureOut">
              <a:rPr lang="ru-RU" smtClean="0"/>
              <a:t>07.09.2022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4E2E49-BB4B-4E33-A2F0-6A4A374E45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13591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A23014-88DB-454C-9DE4-87BA0E93B38C}" type="datetimeFigureOut">
              <a:rPr lang="ru-RU" smtClean="0"/>
              <a:t>07.09.2022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4E2E49-BB4B-4E33-A2F0-6A4A374E45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80532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A23014-88DB-454C-9DE4-87BA0E93B38C}" type="datetimeFigureOut">
              <a:rPr lang="ru-RU" smtClean="0"/>
              <a:t>07.09.2022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4E2E49-BB4B-4E33-A2F0-6A4A374E45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12537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A23014-88DB-454C-9DE4-87BA0E93B38C}" type="datetimeFigureOut">
              <a:rPr lang="ru-RU" smtClean="0"/>
              <a:t>07.09.2022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4E2E49-BB4B-4E33-A2F0-6A4A374E45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96897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A23014-88DB-454C-9DE4-87BA0E93B38C}" type="datetimeFigureOut">
              <a:rPr lang="ru-RU" smtClean="0"/>
              <a:t>07.09.2022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4E2E49-BB4B-4E33-A2F0-6A4A374E45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2379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68083" y="224287"/>
            <a:ext cx="9399917" cy="819509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«Путешествие по родному городу»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04181" y="1966823"/>
            <a:ext cx="9563819" cy="4804913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170" y="1112808"/>
            <a:ext cx="9756475" cy="5658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985799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Парк: «Борцов Революции»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1757" y="1289826"/>
            <a:ext cx="8239022" cy="5490536"/>
          </a:xfrm>
        </p:spPr>
      </p:pic>
    </p:spTree>
    <p:extLst>
      <p:ext uri="{BB962C8B-B14F-4D97-AF65-F5344CB8AC3E}">
        <p14:creationId xmlns:p14="http://schemas.microsoft.com/office/powerpoint/2010/main" val="224117269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Парк 200-летия Буденновска!!!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8635" y="1297051"/>
            <a:ext cx="8842700" cy="5293530"/>
          </a:xfrm>
        </p:spPr>
      </p:pic>
    </p:spTree>
    <p:extLst>
      <p:ext uri="{BB962C8B-B14F-4D97-AF65-F5344CB8AC3E}">
        <p14:creationId xmlns:p14="http://schemas.microsoft.com/office/powerpoint/2010/main" val="51472111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71969"/>
          </a:xfrm>
        </p:spPr>
        <p:txBody>
          <a:bodyPr/>
          <a:lstStyle/>
          <a:p>
            <a:r>
              <a:rPr lang="ru-RU" dirty="0" smtClean="0"/>
              <a:t>                         Парк: «Радуга»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905" y="1086928"/>
            <a:ext cx="9695586" cy="5771072"/>
          </a:xfrm>
        </p:spPr>
      </p:pic>
    </p:spTree>
    <p:extLst>
      <p:ext uri="{BB962C8B-B14F-4D97-AF65-F5344CB8AC3E}">
        <p14:creationId xmlns:p14="http://schemas.microsoft.com/office/powerpoint/2010/main" val="406401326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252" y="365124"/>
            <a:ext cx="10711548" cy="6285841"/>
          </a:xfrm>
        </p:spPr>
      </p:pic>
      <p:sp>
        <p:nvSpPr>
          <p:cNvPr id="5" name="TextBox 4"/>
          <p:cNvSpPr txBox="1"/>
          <p:nvPr/>
        </p:nvSpPr>
        <p:spPr>
          <a:xfrm>
            <a:off x="1069675" y="750498"/>
            <a:ext cx="37266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Остановка:</a:t>
            </a:r>
          </a:p>
          <a:p>
            <a:r>
              <a:rPr lang="ru-RU" b="1" dirty="0" smtClean="0"/>
              <a:t>«Дом культуры»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3046886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9290" y="365125"/>
            <a:ext cx="10344509" cy="713177"/>
          </a:xfrm>
        </p:spPr>
        <p:txBody>
          <a:bodyPr/>
          <a:lstStyle/>
          <a:p>
            <a:r>
              <a:rPr lang="ru-RU" dirty="0" smtClean="0"/>
              <a:t>              Концерты и спектакли!!!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2642" y="1293574"/>
            <a:ext cx="3312543" cy="2510676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9365" y="2337759"/>
            <a:ext cx="5223649" cy="348025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0340" y="4165123"/>
            <a:ext cx="2304689" cy="23046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480879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230103"/>
            <a:ext cx="10591800" cy="6567511"/>
          </a:xfrm>
        </p:spPr>
      </p:pic>
      <p:sp>
        <p:nvSpPr>
          <p:cNvPr id="5" name="TextBox 4"/>
          <p:cNvSpPr txBox="1"/>
          <p:nvPr/>
        </p:nvSpPr>
        <p:spPr>
          <a:xfrm>
            <a:off x="3476445" y="681487"/>
            <a:ext cx="741871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rgbClr val="FF0000"/>
                </a:solidFill>
              </a:rPr>
              <a:t>Наш любимый детский садик!!!</a:t>
            </a:r>
            <a:endParaRPr lang="ru-RU" sz="4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396606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365124"/>
            <a:ext cx="10515600" cy="6492875"/>
          </a:xfrm>
        </p:spPr>
      </p:pic>
    </p:spTree>
    <p:extLst>
      <p:ext uri="{BB962C8B-B14F-4D97-AF65-F5344CB8AC3E}">
        <p14:creationId xmlns:p14="http://schemas.microsoft.com/office/powerpoint/2010/main" val="3422823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599" cy="1213509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199" y="365124"/>
            <a:ext cx="10515600" cy="6492875"/>
          </a:xfrm>
        </p:spPr>
      </p:pic>
      <p:sp>
        <p:nvSpPr>
          <p:cNvPr id="5" name="TextBox 4"/>
          <p:cNvSpPr txBox="1"/>
          <p:nvPr/>
        </p:nvSpPr>
        <p:spPr>
          <a:xfrm>
            <a:off x="7065033" y="905774"/>
            <a:ext cx="453749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«Страна Незнайки»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43697682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199" y="365126"/>
            <a:ext cx="10515601" cy="6492874"/>
          </a:xfrm>
        </p:spPr>
      </p:pic>
      <p:sp>
        <p:nvSpPr>
          <p:cNvPr id="5" name="TextBox 4"/>
          <p:cNvSpPr txBox="1"/>
          <p:nvPr/>
        </p:nvSpPr>
        <p:spPr>
          <a:xfrm>
            <a:off x="6349042" y="733245"/>
            <a:ext cx="434771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/>
              <a:t>Буденновск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3705558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365125"/>
            <a:ext cx="10515600" cy="6492875"/>
          </a:xfrm>
        </p:spPr>
      </p:pic>
      <p:sp>
        <p:nvSpPr>
          <p:cNvPr id="5" name="TextBox 4"/>
          <p:cNvSpPr txBox="1"/>
          <p:nvPr/>
        </p:nvSpPr>
        <p:spPr>
          <a:xfrm>
            <a:off x="6409426" y="810883"/>
            <a:ext cx="463238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/>
              <a:t>Россия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15772033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6096000" y="957532"/>
            <a:ext cx="442822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/>
              <a:t>Буденновск!!!</a:t>
            </a:r>
            <a:endParaRPr lang="ru-RU" sz="4400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474" y="365125"/>
            <a:ext cx="10496304" cy="6337599"/>
          </a:xfrm>
        </p:spPr>
      </p:pic>
      <p:sp>
        <p:nvSpPr>
          <p:cNvPr id="7" name="TextBox 6"/>
          <p:cNvSpPr txBox="1"/>
          <p:nvPr/>
        </p:nvSpPr>
        <p:spPr>
          <a:xfrm>
            <a:off x="6927011" y="957532"/>
            <a:ext cx="35972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Город!!!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30534548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365125"/>
            <a:ext cx="10515600" cy="6354852"/>
          </a:xfrm>
        </p:spPr>
      </p:pic>
      <p:sp>
        <p:nvSpPr>
          <p:cNvPr id="5" name="TextBox 4"/>
          <p:cNvSpPr txBox="1"/>
          <p:nvPr/>
        </p:nvSpPr>
        <p:spPr>
          <a:xfrm>
            <a:off x="8324491" y="992038"/>
            <a:ext cx="294160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FF0000"/>
                </a:solidFill>
              </a:rPr>
              <a:t>Деревня!!!</a:t>
            </a:r>
            <a:endParaRPr lang="ru-RU" sz="4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013411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365125"/>
            <a:ext cx="10515599" cy="6372105"/>
          </a:xfrm>
        </p:spPr>
      </p:pic>
      <p:sp>
        <p:nvSpPr>
          <p:cNvPr id="7" name="TextBox 6"/>
          <p:cNvSpPr txBox="1"/>
          <p:nvPr/>
        </p:nvSpPr>
        <p:spPr>
          <a:xfrm>
            <a:off x="7090912" y="940279"/>
            <a:ext cx="364034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 smtClean="0">
                <a:solidFill>
                  <a:srgbClr val="0070C0"/>
                </a:solidFill>
              </a:rPr>
              <a:t>Остановка: «Вокзал»</a:t>
            </a:r>
            <a:endParaRPr lang="ru-RU" sz="48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32674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416" y="365125"/>
            <a:ext cx="10717384" cy="6337600"/>
          </a:xfrm>
        </p:spPr>
      </p:pic>
    </p:spTree>
    <p:extLst>
      <p:ext uri="{BB962C8B-B14F-4D97-AF65-F5344CB8AC3E}">
        <p14:creationId xmlns:p14="http://schemas.microsoft.com/office/powerpoint/2010/main" val="261126261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       Парк Ю.А. Гагарина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2038" y="1311214"/>
            <a:ext cx="9523561" cy="5374257"/>
          </a:xfrm>
        </p:spPr>
      </p:pic>
    </p:spTree>
    <p:extLst>
      <p:ext uri="{BB962C8B-B14F-4D97-AF65-F5344CB8AC3E}">
        <p14:creationId xmlns:p14="http://schemas.microsoft.com/office/powerpoint/2010/main" val="1737509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37</TotalTime>
  <Words>62</Words>
  <Application>Microsoft Office PowerPoint</Application>
  <PresentationFormat>Широкоэкранный</PresentationFormat>
  <Paragraphs>16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1" baseType="lpstr">
      <vt:lpstr>Arial</vt:lpstr>
      <vt:lpstr>Calibri</vt:lpstr>
      <vt:lpstr>Calibri Light</vt:lpstr>
      <vt:lpstr>Times New Roman</vt:lpstr>
      <vt:lpstr>Тема Office</vt:lpstr>
      <vt:lpstr>«Путешествие по родному городу»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               Парк Ю.А. Гагарина</vt:lpstr>
      <vt:lpstr>       Парк: «Борцов Революции»</vt:lpstr>
      <vt:lpstr>          Парк 200-летия Буденновска!!!</vt:lpstr>
      <vt:lpstr>                         Парк: «Радуга»</vt:lpstr>
      <vt:lpstr>Презентация PowerPoint</vt:lpstr>
      <vt:lpstr>              Концерты и спектакли!!!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«Путешествие по родному городу»</dc:title>
  <dc:creator>HP</dc:creator>
  <cp:lastModifiedBy>HP</cp:lastModifiedBy>
  <cp:revision>6</cp:revision>
  <dcterms:created xsi:type="dcterms:W3CDTF">2022-08-27T18:39:49Z</dcterms:created>
  <dcterms:modified xsi:type="dcterms:W3CDTF">2022-09-07T16:21:50Z</dcterms:modified>
</cp:coreProperties>
</file>