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61" r:id="rId4"/>
    <p:sldId id="262" r:id="rId5"/>
    <p:sldId id="266" r:id="rId6"/>
    <p:sldId id="263" r:id="rId7"/>
    <p:sldId id="267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26F7-0131-4FD9-8716-0CC89302A7E4}" type="datetimeFigureOut">
              <a:rPr lang="ru-RU" smtClean="0"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A9AB-5123-42EC-A368-B51DADD976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26F7-0131-4FD9-8716-0CC89302A7E4}" type="datetimeFigureOut">
              <a:rPr lang="ru-RU" smtClean="0"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A9AB-5123-42EC-A368-B51DADD976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26F7-0131-4FD9-8716-0CC89302A7E4}" type="datetimeFigureOut">
              <a:rPr lang="ru-RU" smtClean="0"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A9AB-5123-42EC-A368-B51DADD976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26F7-0131-4FD9-8716-0CC89302A7E4}" type="datetimeFigureOut">
              <a:rPr lang="ru-RU" smtClean="0"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A9AB-5123-42EC-A368-B51DADD976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26F7-0131-4FD9-8716-0CC89302A7E4}" type="datetimeFigureOut">
              <a:rPr lang="ru-RU" smtClean="0"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A9AB-5123-42EC-A368-B51DADD976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26F7-0131-4FD9-8716-0CC89302A7E4}" type="datetimeFigureOut">
              <a:rPr lang="ru-RU" smtClean="0"/>
              <a:t>08.11.2015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A9AB-5123-42EC-A368-B51DADD976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26F7-0131-4FD9-8716-0CC89302A7E4}" type="datetimeFigureOut">
              <a:rPr lang="ru-RU" smtClean="0"/>
              <a:t>08.11.2015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A9AB-5123-42EC-A368-B51DADD976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26F7-0131-4FD9-8716-0CC89302A7E4}" type="datetimeFigureOut">
              <a:rPr lang="ru-RU" smtClean="0"/>
              <a:t>08.11.2015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A9AB-5123-42EC-A368-B51DADD976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26F7-0131-4FD9-8716-0CC89302A7E4}" type="datetimeFigureOut">
              <a:rPr lang="ru-RU" smtClean="0"/>
              <a:t>08.11.2015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A9AB-5123-42EC-A368-B51DADD976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26F7-0131-4FD9-8716-0CC89302A7E4}" type="datetimeFigureOut">
              <a:rPr lang="ru-RU" smtClean="0"/>
              <a:t>08.11.2015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A9AB-5123-42EC-A368-B51DADD976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26F7-0131-4FD9-8716-0CC89302A7E4}" type="datetimeFigureOut">
              <a:rPr lang="ru-RU" smtClean="0"/>
              <a:t>08.11.2015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EA9AB-5123-42EC-A368-B51DADD976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A26F7-0131-4FD9-8716-0CC89302A7E4}" type="datetimeFigureOut">
              <a:rPr lang="ru-RU" smtClean="0"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EA9AB-5123-42EC-A368-B51DADD9769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ini_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2520280" cy="1877856"/>
          </a:xfrm>
        </p:spPr>
      </p:pic>
      <p:pic>
        <p:nvPicPr>
          <p:cNvPr id="5" name="Содержимое 3" descr="medved-kartinki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55795" y="3645024"/>
            <a:ext cx="4488205" cy="2769120"/>
          </a:xfrm>
          <a:prstGeom prst="rect">
            <a:avLst/>
          </a:prstGeom>
        </p:spPr>
      </p:pic>
      <p:pic>
        <p:nvPicPr>
          <p:cNvPr id="6" name="Содержимое 5" descr="img8.jpg"/>
          <p:cNvPicPr>
            <a:picLocks noChangeAspect="1"/>
          </p:cNvPicPr>
          <p:nvPr/>
        </p:nvPicPr>
        <p:blipFill>
          <a:blip r:embed="rId4" cstate="print"/>
          <a:srcRect l="11340" t="3375" b="8876"/>
          <a:stretch>
            <a:fillRect/>
          </a:stretch>
        </p:blipFill>
        <p:spPr>
          <a:xfrm>
            <a:off x="3419872" y="188640"/>
            <a:ext cx="1688976" cy="1872208"/>
          </a:xfrm>
          <a:prstGeom prst="rect">
            <a:avLst/>
          </a:prstGeom>
        </p:spPr>
      </p:pic>
      <p:pic>
        <p:nvPicPr>
          <p:cNvPr id="7" name="Содержимое 7" descr="img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764704"/>
            <a:ext cx="2214054" cy="2592288"/>
          </a:xfrm>
          <a:prstGeom prst="rect">
            <a:avLst/>
          </a:prstGeom>
        </p:spPr>
      </p:pic>
      <p:pic>
        <p:nvPicPr>
          <p:cNvPr id="8" name="Содержимое 9" descr="01336_Kak-risovat-berezu-po-shagam-dlya-nachinayushchikh.jpg"/>
          <p:cNvPicPr>
            <a:picLocks noChangeAspect="1"/>
          </p:cNvPicPr>
          <p:nvPr/>
        </p:nvPicPr>
        <p:blipFill>
          <a:blip r:embed="rId6" cstate="print"/>
          <a:srcRect l="7331" r="19361"/>
          <a:stretch>
            <a:fillRect/>
          </a:stretch>
        </p:blipFill>
        <p:spPr>
          <a:xfrm>
            <a:off x="2267744" y="2420888"/>
            <a:ext cx="2742026" cy="3672408"/>
          </a:xfrm>
          <a:prstGeom prst="rect">
            <a:avLst/>
          </a:prstGeom>
        </p:spPr>
      </p:pic>
      <p:pic>
        <p:nvPicPr>
          <p:cNvPr id="9" name="Содержимое 11" descr="0_51485_1e32f32b_ori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3068960"/>
            <a:ext cx="2076213" cy="346457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71600" y="184482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облако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635896" y="213285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гнездо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156176" y="314096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цапля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691680" y="623731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девочка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923928" y="616530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береза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372200" y="623731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медведь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 smtClean="0"/>
              <a:t>Имя существительное</a:t>
            </a:r>
            <a:endParaRPr lang="ru-RU" sz="66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835696" y="1844824"/>
            <a:ext cx="504056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868144" y="1772816"/>
            <a:ext cx="351656" cy="5676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83568" y="2636912"/>
            <a:ext cx="2880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Одушевленное</a:t>
            </a:r>
          </a:p>
          <a:p>
            <a:pPr algn="ctr"/>
            <a:r>
              <a:rPr lang="ru-RU" sz="3200" dirty="0" smtClean="0"/>
              <a:t>( кто? ) 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860032" y="2636912"/>
            <a:ext cx="38164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Неодушевленное</a:t>
            </a:r>
          </a:p>
          <a:p>
            <a:pPr algn="ctr"/>
            <a:r>
              <a:rPr lang="ru-RU" sz="3200" dirty="0" smtClean="0"/>
              <a:t>(что ?)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Есть много интересных слов,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Их знаете давно.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Вот, например, собака, стол,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Часы, жираф, окно.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долго можно говорить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 разные предметы.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Возьмём слова утюг, пенал,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Ребёнок и конфеты.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будем с ними мы дружить,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Писать, читать, произносить.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Есть много интересных слов,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Их знаете давно.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Вот, например,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собака, стол,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Часы, жираф, окно.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долго можно говорить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 разные предметы.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Возьмём слова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утюг, пенал,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Ребёнок и конфеты.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будем с ними мы дружить,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Писать, читать, произносить.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Лес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496944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3300" dirty="0"/>
              <a:t>в…р…бей </a:t>
            </a:r>
          </a:p>
          <a:p>
            <a:r>
              <a:rPr lang="ru-RU" sz="3300" dirty="0"/>
              <a:t>б…реза</a:t>
            </a:r>
          </a:p>
          <a:p>
            <a:r>
              <a:rPr lang="ru-RU" sz="3300" dirty="0"/>
              <a:t> с…рока</a:t>
            </a:r>
          </a:p>
          <a:p>
            <a:r>
              <a:rPr lang="ru-RU" sz="3300" dirty="0"/>
              <a:t> </a:t>
            </a:r>
            <a:r>
              <a:rPr lang="ru-RU" sz="3300" dirty="0" err="1"/>
              <a:t>з</a:t>
            </a:r>
            <a:r>
              <a:rPr lang="ru-RU" sz="3300" dirty="0"/>
              <a:t>…мл…</a:t>
            </a:r>
            <a:r>
              <a:rPr lang="ru-RU" sz="3300" dirty="0" err="1"/>
              <a:t>ника</a:t>
            </a:r>
            <a:endParaRPr lang="ru-RU" sz="3300" dirty="0"/>
          </a:p>
          <a:p>
            <a:r>
              <a:rPr lang="ru-RU" sz="3300" dirty="0"/>
              <a:t> …</a:t>
            </a:r>
            <a:r>
              <a:rPr lang="ru-RU" sz="3300" dirty="0" err="1"/>
              <a:t>сина</a:t>
            </a:r>
            <a:endParaRPr lang="ru-RU" sz="3300" dirty="0"/>
          </a:p>
          <a:p>
            <a:r>
              <a:rPr lang="ru-RU" sz="3300" dirty="0"/>
              <a:t>с…л…вей</a:t>
            </a:r>
          </a:p>
          <a:p>
            <a:r>
              <a:rPr lang="ru-RU" sz="3300" dirty="0"/>
              <a:t> …</a:t>
            </a:r>
            <a:r>
              <a:rPr lang="ru-RU" sz="3300" dirty="0" err="1"/>
              <a:t>рех</a:t>
            </a:r>
            <a:r>
              <a:rPr lang="ru-RU" sz="3300" dirty="0"/>
              <a:t> </a:t>
            </a:r>
          </a:p>
          <a:p>
            <a:r>
              <a:rPr lang="ru-RU" sz="3300" dirty="0" err="1"/>
              <a:t>дят</a:t>
            </a:r>
            <a:r>
              <a:rPr lang="ru-RU" sz="3300" dirty="0"/>
              <a:t>…л</a:t>
            </a:r>
          </a:p>
          <a:p>
            <a:r>
              <a:rPr lang="ru-RU" sz="3300" dirty="0" err="1"/>
              <a:t>яг</a:t>
            </a:r>
            <a:r>
              <a:rPr lang="ru-RU" sz="3300" dirty="0"/>
              <a:t>..да</a:t>
            </a:r>
          </a:p>
          <a:p>
            <a:r>
              <a:rPr lang="ru-RU" sz="3300" dirty="0"/>
              <a:t>с…</a:t>
            </a:r>
            <a:r>
              <a:rPr lang="ru-RU" sz="3300" dirty="0" err="1"/>
              <a:t>ница</a:t>
            </a:r>
            <a:endParaRPr lang="ru-RU" sz="3300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61</Words>
  <Application>Microsoft Office PowerPoint</Application>
  <PresentationFormat>Экран (4:3)</PresentationFormat>
  <Paragraphs>41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11</cp:revision>
  <dcterms:created xsi:type="dcterms:W3CDTF">2015-11-08T07:33:03Z</dcterms:created>
  <dcterms:modified xsi:type="dcterms:W3CDTF">2015-11-08T09:15:02Z</dcterms:modified>
</cp:coreProperties>
</file>