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5CDC7-F999-47E5-B5DA-0FAD22863006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4AD5A-AB0A-45E3-A0C4-E869FBE9DC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628800"/>
            <a:ext cx="6912768" cy="3528392"/>
          </a:xfrm>
        </p:spPr>
        <p:txBody>
          <a:bodyPr>
            <a:noAutofit/>
          </a:bodyPr>
          <a:lstStyle/>
          <a:p>
            <a:pPr algn="just"/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Молчит, поёт, спешишь, живём, спасёте, кричите, несешь, стоит.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</a:t>
            </a:r>
            <a:r>
              <a:rPr lang="ru-RU" sz="3600" dirty="0"/>
              <a:t>таблице «спрятались» 10 глаголов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/>
              <a:t>Найдите их и определите спряжение.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772816"/>
          <a:ext cx="8229595" cy="4248472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748145"/>
                <a:gridCol w="748145"/>
                <a:gridCol w="748145"/>
                <a:gridCol w="748145"/>
                <a:gridCol w="748145"/>
                <a:gridCol w="748145"/>
                <a:gridCol w="748145"/>
                <a:gridCol w="748145"/>
                <a:gridCol w="748145"/>
                <a:gridCol w="748145"/>
                <a:gridCol w="748145"/>
              </a:tblGrid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0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5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18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85584" cy="179107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1)Подбери и запиши к каждой картинке подходящий глагол.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Определи тип спряжения.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AllSmail (104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1800200" cy="180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AllSmail (30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581128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AllSmail (5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708920"/>
            <a:ext cx="145028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llSmail (124)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653136"/>
            <a:ext cx="1991157" cy="145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AllSmail (7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2636912"/>
            <a:ext cx="162596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AllSmail (8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2636912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 descr="AllSmail (89)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4653136"/>
            <a:ext cx="1565375" cy="15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Самостоятельная работа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435280" cy="590465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№1. Выписать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глаголы в 2 столбика: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Ветер весело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шум_т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Судно  весело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беж_т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синем море звезды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блещ_т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синем море волны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хлещ_т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Туча по морю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ид_т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Бочка по морю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плыв_т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Ветер по морю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гуля_т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кораблик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подгоня_т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беж_т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себе в волнах 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раздутых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парусах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№2. Творческая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работа.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Вставить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 предложение подходящие по смыслу глаголы. 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Плутовка к дереву на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цыпочках________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________ хвостом, с вороны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глаз________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Слова для справок: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подкрадывается, приближается, подходит; вертит, помахивает; не спускает, не сводит..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- Разберите это предложение по членам предложения 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- Определите спряжение глаголов, выделите окончания.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4176464"/>
          </a:xfrm>
        </p:spPr>
        <p:txBody>
          <a:bodyPr numCol="2"/>
          <a:lstStyle/>
          <a:p>
            <a:r>
              <a:rPr lang="ru-RU" dirty="0"/>
              <a:t>п</a:t>
            </a:r>
            <a:r>
              <a:rPr lang="ru-RU" dirty="0" smtClean="0"/>
              <a:t>оет</a:t>
            </a:r>
            <a:br>
              <a:rPr lang="ru-RU" dirty="0" smtClean="0"/>
            </a:br>
            <a:r>
              <a:rPr lang="ru-RU" dirty="0" smtClean="0"/>
              <a:t>живём</a:t>
            </a:r>
            <a:br>
              <a:rPr lang="ru-RU" dirty="0" smtClean="0"/>
            </a:br>
            <a:r>
              <a:rPr lang="ru-RU" dirty="0" smtClean="0"/>
              <a:t>спасёте</a:t>
            </a:r>
            <a:br>
              <a:rPr lang="ru-RU" dirty="0" smtClean="0"/>
            </a:br>
            <a:r>
              <a:rPr lang="ru-RU" dirty="0" smtClean="0"/>
              <a:t>несёшь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молчит</a:t>
            </a:r>
            <a:br>
              <a:rPr lang="ru-RU" dirty="0" smtClean="0"/>
            </a:br>
            <a:r>
              <a:rPr lang="ru-RU" dirty="0" smtClean="0"/>
              <a:t>спешишь</a:t>
            </a:r>
            <a:br>
              <a:rPr lang="ru-RU" dirty="0" smtClean="0"/>
            </a:br>
            <a:r>
              <a:rPr lang="ru-RU" dirty="0" smtClean="0"/>
              <a:t>кричите</a:t>
            </a:r>
            <a:br>
              <a:rPr lang="ru-RU" dirty="0" smtClean="0"/>
            </a:br>
            <a:r>
              <a:rPr lang="ru-RU" dirty="0" smtClean="0"/>
              <a:t>стоит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Глаголы из первой группы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31640" y="1052736"/>
          <a:ext cx="6583680" cy="5521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Лицо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Наст.вр.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Буд.вр.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Прош.вр.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Пою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Живу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Спою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Поживу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Пел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Жил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Поёшь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Живёшь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Споёшь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Поживёшь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Пел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Жил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Он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Поёт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Живёт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Споёт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Поживёт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Пел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Жил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Мы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Поём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Живём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Споём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Поживём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Пели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Жили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Вы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Поёте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Живёте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Споёте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Поживёте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Пели 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Жили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Они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Поют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Живут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Споют</a:t>
                      </a: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Поживут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Пели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Жили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080120"/>
          </a:xfrm>
        </p:spPr>
        <p:txBody>
          <a:bodyPr/>
          <a:lstStyle/>
          <a:p>
            <a:r>
              <a:rPr lang="ru-RU" dirty="0" smtClean="0"/>
              <a:t>Глаголы из второй группы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908720"/>
          <a:ext cx="6768752" cy="6111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45920"/>
                <a:gridCol w="1645920"/>
                <a:gridCol w="1645920"/>
                <a:gridCol w="1830992"/>
              </a:tblGrid>
              <a:tr h="3465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Лицо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Наст.вр.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Буд.вр.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Прош.вр.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Молчу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Стою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Помолчу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Постою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Молчал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Стоял 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Ты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Молчишь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Стоишь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Помолчишь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Постоишь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Молчал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Стоял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Он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Молчит 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Стоит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Помолчит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Постоит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Молчал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Стоял 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Мы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Молчим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Стоим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Помолчим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Постоим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Молчали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Стояли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Вы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Молчите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Стоите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Помолчите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Постоите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Молчали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Стояли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1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Они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Молчат 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Стоят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Помолчат</a:t>
                      </a:r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Постоят 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Молчали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Стояли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 numCol="1"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СПАСТИ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Он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Они</a:t>
            </a:r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>
          <a:xfrm>
            <a:off x="2124075" y="1600200"/>
            <a:ext cx="2519363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спасёшь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спасёт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спасём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спасёте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спасут</a:t>
            </a:r>
          </a:p>
        </p:txBody>
      </p:sp>
      <p:pic>
        <p:nvPicPr>
          <p:cNvPr id="4098" name="Picture 2" descr="https://encrypted-tbn0.gstatic.com/images?q=tbn:ANd9GcSDDEfME1oDkgY0eIsORAw1Q5XLfuTOzNNMKZ_NAhoaNyLaxAbif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645024"/>
            <a:ext cx="2935213" cy="2935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3203849" y="1700808"/>
            <a:ext cx="360040" cy="50405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3203848" y="2348880"/>
            <a:ext cx="864096" cy="50380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203848" y="2996952"/>
            <a:ext cx="576064" cy="50380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203848" y="3645024"/>
            <a:ext cx="720080" cy="50405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203848" y="4293096"/>
            <a:ext cx="792088" cy="50380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203848" y="5085184"/>
            <a:ext cx="504825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ЛЕТЕТЬ</a:t>
            </a:r>
            <a:endParaRPr lang="ru-RU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Они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979712" y="1628800"/>
            <a:ext cx="251936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лечу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летишь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летит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летим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летите</a:t>
            </a:r>
          </a:p>
          <a:p>
            <a:pPr marL="342900" indent="-342900">
              <a:spcBef>
                <a:spcPct val="20000"/>
              </a:spcBef>
            </a:pPr>
            <a:r>
              <a:rPr lang="ru-RU" sz="3600" b="1" dirty="0">
                <a:latin typeface="Comic Sans MS" pitchFamily="66" charset="0"/>
              </a:rPr>
              <a:t>летят</a:t>
            </a: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2843809" y="1772816"/>
            <a:ext cx="360040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2771800" y="2492896"/>
            <a:ext cx="936104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843808" y="3068960"/>
            <a:ext cx="576833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2843808" y="3717032"/>
            <a:ext cx="576833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843808" y="4365104"/>
            <a:ext cx="792088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843808" y="5085184"/>
            <a:ext cx="504825" cy="431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http://st.depositphotos.com/1620766/1342/v/950/depositphotos_13428963-Boy-jumping-with-a-parachute.jpg"/>
          <p:cNvPicPr>
            <a:picLocks noChangeAspect="1" noChangeArrowheads="1"/>
          </p:cNvPicPr>
          <p:nvPr/>
        </p:nvPicPr>
        <p:blipFill>
          <a:blip r:embed="rId3" cstate="print"/>
          <a:srcRect l="11666" t="8363" r="12238" b="8011"/>
          <a:stretch>
            <a:fillRect/>
          </a:stretch>
        </p:blipFill>
        <p:spPr bwMode="auto">
          <a:xfrm>
            <a:off x="5724128" y="2132856"/>
            <a:ext cx="1907704" cy="2910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ТИПЫ СПРЯЖЕНИЯ</a:t>
            </a:r>
            <a:endParaRPr lang="ru-RU" dirty="0"/>
          </a:p>
        </p:txBody>
      </p:sp>
      <p:sp>
        <p:nvSpPr>
          <p:cNvPr id="4" name="Text Box 30"/>
          <p:cNvSpPr txBox="1">
            <a:spLocks noGrp="1" noChangeArrowheads="1"/>
          </p:cNvSpPr>
          <p:nvPr>
            <p:ph idx="1"/>
          </p:nvPr>
        </p:nvSpPr>
        <p:spPr bwMode="auto">
          <a:xfrm>
            <a:off x="467544" y="1484784"/>
            <a:ext cx="28906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None/>
              <a:defRPr/>
            </a:pPr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спряжение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15616" y="2276872"/>
            <a:ext cx="1655762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-У</a:t>
            </a:r>
          </a:p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-ЕШЬ</a:t>
            </a:r>
          </a:p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-ЕТ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ЕМ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ЕТЕ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УТ</a:t>
            </a:r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3995936" y="1484784"/>
            <a:ext cx="32403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II</a:t>
            </a:r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спряжение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5292080" y="2276872"/>
            <a:ext cx="1655763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-У</a:t>
            </a:r>
          </a:p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-ИШЬ</a:t>
            </a:r>
          </a:p>
          <a:p>
            <a:pPr>
              <a:spcBef>
                <a:spcPct val="50000"/>
              </a:spcBef>
            </a:pPr>
            <a:r>
              <a:rPr lang="ru-RU" sz="2800" b="1" dirty="0">
                <a:latin typeface="Comic Sans MS" pitchFamily="66" charset="0"/>
              </a:rPr>
              <a:t>-ИТ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ИМ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ИТЕ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b="1" dirty="0">
                <a:latin typeface="Comic Sans MS" pitchFamily="66" charset="0"/>
              </a:rPr>
              <a:t>ЯТ</a:t>
            </a:r>
          </a:p>
        </p:txBody>
      </p:sp>
      <p:sp>
        <p:nvSpPr>
          <p:cNvPr id="8" name="Line 27"/>
          <p:cNvSpPr>
            <a:spLocks noChangeShapeType="1"/>
          </p:cNvSpPr>
          <p:nvPr/>
        </p:nvSpPr>
        <p:spPr bwMode="auto">
          <a:xfrm>
            <a:off x="395536" y="2348880"/>
            <a:ext cx="0" cy="36004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4211960" y="2204864"/>
            <a:ext cx="0" cy="36004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>
            <a:off x="4788024" y="2204864"/>
            <a:ext cx="0" cy="36004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12" name="Прямая соединительная линия 11"/>
          <p:cNvCxnSpPr>
            <a:stCxn id="8" idx="0"/>
          </p:cNvCxnSpPr>
          <p:nvPr/>
        </p:nvCxnSpPr>
        <p:spPr>
          <a:xfrm>
            <a:off x="395536" y="2348880"/>
            <a:ext cx="50405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5536" y="4005064"/>
            <a:ext cx="5760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95536" y="5949280"/>
            <a:ext cx="5760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9" idx="1"/>
            <a:endCxn id="10" idx="0"/>
          </p:cNvCxnSpPr>
          <p:nvPr/>
        </p:nvCxnSpPr>
        <p:spPr>
          <a:xfrm flipV="1">
            <a:off x="4211960" y="2204864"/>
            <a:ext cx="576064" cy="36004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</TotalTime>
  <Words>404</Words>
  <Application>Microsoft Office PowerPoint</Application>
  <PresentationFormat>Экран (4:3)</PresentationFormat>
  <Paragraphs>268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поет живём спасёте несёшь   молчит спешишь кричите стоит</vt:lpstr>
      <vt:lpstr>Глаголы из первой группы</vt:lpstr>
      <vt:lpstr>Глаголы из второй группы</vt:lpstr>
      <vt:lpstr> </vt:lpstr>
      <vt:lpstr>СПАСТИ</vt:lpstr>
      <vt:lpstr>ЛЕТЕТЬ</vt:lpstr>
      <vt:lpstr>ТИПЫ СПРЯЖЕНИЯ</vt:lpstr>
      <vt:lpstr>Презентация PowerPoint</vt:lpstr>
      <vt:lpstr> В таблице «спрятались» 10 глаголов.  Найдите их и определите спряжение. </vt:lpstr>
      <vt:lpstr> 1)Подбери и запиши к каждой картинке подходящий глагол. 2) Определи тип спряжения. </vt:lpstr>
      <vt:lpstr>Самостоятельная работа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Читатель 6 корпуса</cp:lastModifiedBy>
  <cp:revision>34</cp:revision>
  <dcterms:created xsi:type="dcterms:W3CDTF">2015-12-13T09:00:35Z</dcterms:created>
  <dcterms:modified xsi:type="dcterms:W3CDTF">2015-12-14T00:10:35Z</dcterms:modified>
</cp:coreProperties>
</file>