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  <p:sldId id="265" r:id="rId7"/>
    <p:sldId id="259" r:id="rId8"/>
    <p:sldId id="261" r:id="rId9"/>
    <p:sldId id="260" r:id="rId10"/>
    <p:sldId id="269" r:id="rId11"/>
    <p:sldId id="267" r:id="rId12"/>
    <p:sldId id="270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08E4D-C3FB-4A1A-AD16-B08F89FDDC5D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9954D-542B-4514-B44A-F8391A55C4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2974" y="2786059"/>
            <a:ext cx="5429288" cy="1214446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ДЕТЕКТИВ -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4071942"/>
            <a:ext cx="6543676" cy="175260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1) Специалист по расследованию уголовных преступлений.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2) Литературное произведение или фильм, изображающие раскрытие запутанных преступлений.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16386" name="Picture 2" descr="ÐÐ°ÑÑÐ¸Ð½ÐºÐ¸ Ð¿Ð¾ Ð·Ð°Ð¿ÑÐ¾ÑÑ Ð´ÐµÑÐµÐºÑÐ¸Ð² ÐºÐ°ÑÑÐ¸Ð½Ðº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7165"/>
            <a:ext cx="4381504" cy="2891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>
            <a:noAutofit/>
          </a:bodyPr>
          <a:lstStyle/>
          <a:p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Частное 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расследование</a:t>
            </a:r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ru-RU" sz="2800" b="1" dirty="0"/>
              <a:t>Самостоятельная работа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472518" cy="5786478"/>
          </a:xfrm>
        </p:spPr>
        <p:txBody>
          <a:bodyPr>
            <a:noAutofit/>
          </a:bodyPr>
          <a:lstStyle/>
          <a:p>
            <a:r>
              <a:rPr lang="ru-RU" sz="27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Определить к какой части речи относятся слова: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700" dirty="0"/>
              <a:t> </a:t>
            </a:r>
            <a:r>
              <a:rPr lang="ru-RU" sz="2700" dirty="0" smtClean="0"/>
              <a:t>День</a:t>
            </a:r>
            <a:r>
              <a:rPr lang="ru-RU" sz="2700" dirty="0"/>
              <a:t>, хорошая, друг, думает, смелый</a:t>
            </a:r>
            <a:r>
              <a:rPr lang="ru-RU" sz="2700" dirty="0" smtClean="0"/>
              <a:t>.</a:t>
            </a:r>
            <a:endParaRPr lang="ru-RU" sz="2700" dirty="0"/>
          </a:p>
          <a:p>
            <a:r>
              <a:rPr lang="ru-RU" sz="27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в каждой строчке подчеркни лишнее слово, определи его часть речи и подпиши. 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1) Берёза, пчела, лёгкий, малина. </a:t>
            </a:r>
            <a:br>
              <a:rPr lang="ru-RU" sz="2700" dirty="0"/>
            </a:br>
            <a:r>
              <a:rPr lang="ru-RU" sz="2700" dirty="0"/>
              <a:t>2) Зелёная, сочная, свежая, растёт. </a:t>
            </a:r>
            <a:br>
              <a:rPr lang="ru-RU" sz="2700" dirty="0"/>
            </a:br>
            <a:r>
              <a:rPr lang="ru-RU" sz="2700" dirty="0"/>
              <a:t>3) Думает, считает, ученик, знает</a:t>
            </a:r>
            <a:r>
              <a:rPr lang="ru-RU" sz="2700" dirty="0" smtClean="0"/>
              <a:t>.</a:t>
            </a:r>
            <a:endParaRPr lang="ru-RU" sz="2700" dirty="0"/>
          </a:p>
          <a:p>
            <a:r>
              <a:rPr lang="ru-RU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Образуй от данных существительных однокоренные слова, являющиеся прилагательным и глаголом. 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Веселье – … , … . </a:t>
            </a:r>
            <a:br>
              <a:rPr lang="ru-RU" sz="2700" dirty="0"/>
            </a:br>
            <a:r>
              <a:rPr lang="ru-RU" sz="2700" dirty="0"/>
              <a:t>Шум – … , … . </a:t>
            </a:r>
            <a:br>
              <a:rPr lang="ru-RU" sz="2700" dirty="0"/>
            </a:br>
            <a:r>
              <a:rPr lang="ru-RU" sz="2700" dirty="0"/>
              <a:t>Игра - … , … .</a:t>
            </a:r>
          </a:p>
          <a:p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4800" i="1" dirty="0"/>
              <a:t>Яблоко, ходят, </a:t>
            </a:r>
            <a:r>
              <a:rPr lang="ru-RU" sz="4800" i="1" dirty="0" smtClean="0"/>
              <a:t>пушистый</a:t>
            </a:r>
            <a:r>
              <a:rPr lang="ru-RU" sz="4800" i="1" dirty="0"/>
              <a:t>, берёзка, </a:t>
            </a:r>
            <a:r>
              <a:rPr lang="ru-RU" sz="4800" i="1" dirty="0" smtClean="0"/>
              <a:t>красивая</a:t>
            </a:r>
            <a:r>
              <a:rPr lang="ru-RU" sz="4800" i="1" dirty="0"/>
              <a:t>, девочка, играл,  приехали, </a:t>
            </a:r>
            <a:r>
              <a:rPr lang="ru-RU" sz="4800" i="1" dirty="0" smtClean="0"/>
              <a:t>большой</a:t>
            </a:r>
            <a:r>
              <a:rPr lang="ru-RU" sz="4800" i="1" dirty="0"/>
              <a:t>.</a:t>
            </a:r>
            <a:endParaRPr lang="ru-RU" sz="48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900115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З </a:t>
            </a:r>
            <a:r>
              <a:rPr lang="ru-RU" dirty="0"/>
              <a:t>А В Т Р А КМ К П М М В О Б Е ДМ Х </a:t>
            </a:r>
            <a:r>
              <a:rPr lang="ru-RU" dirty="0" smtClean="0"/>
              <a:t>У </a:t>
            </a:r>
            <a:r>
              <a:rPr lang="ru-RU" dirty="0"/>
              <a:t>Ж И </a:t>
            </a:r>
            <a:r>
              <a:rPr lang="ru-RU" dirty="0" smtClean="0"/>
              <a:t>Н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dirty="0"/>
              <a:t>В М М К К О М О Л О К ОМ Т М  К Ш М </a:t>
            </a:r>
          </a:p>
          <a:p>
            <a:endParaRPr lang="ru-RU" dirty="0"/>
          </a:p>
        </p:txBody>
      </p:sp>
      <p:pic>
        <p:nvPicPr>
          <p:cNvPr id="14338" name="Picture 2" descr="ÐÐ°ÑÑÐ¸Ð½ÐºÐ¸ Ð¿Ð¾ Ð·Ð°Ð¿ÑÐ¾ÑÑ Ð±ÑÐºÐ²Ð° Ð¼ Ð·Ð°Ð³Ð»Ð°Ð²Ð½Ð°Ñ Ð¸ ÑÑÑÐ¾ÑÐ½Ð°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928934"/>
            <a:ext cx="4572000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900115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З </a:t>
            </a:r>
            <a:r>
              <a:rPr lang="ru-RU" dirty="0"/>
              <a:t>А В Т Р А КМ К П М М В О Б Е ДМ Х </a:t>
            </a:r>
            <a:r>
              <a:rPr lang="ru-RU" dirty="0" smtClean="0"/>
              <a:t>У </a:t>
            </a:r>
            <a:r>
              <a:rPr lang="ru-RU" dirty="0"/>
              <a:t>Ж И </a:t>
            </a:r>
            <a:r>
              <a:rPr lang="ru-RU" dirty="0" smtClean="0"/>
              <a:t>Н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dirty="0"/>
              <a:t>В М М К К О М О Л О К ОМ Т М  К Ш М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900115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/>
              <a:t>З </a:t>
            </a:r>
            <a:r>
              <a:rPr lang="ru-RU" b="1" dirty="0"/>
              <a:t>А В Т Р А К</a:t>
            </a:r>
            <a:r>
              <a:rPr lang="ru-RU" dirty="0"/>
              <a:t>М К П М М В </a:t>
            </a:r>
            <a:r>
              <a:rPr lang="ru-RU" b="1" dirty="0"/>
              <a:t>О Б Е Д</a:t>
            </a:r>
            <a:r>
              <a:rPr lang="ru-RU" dirty="0"/>
              <a:t>М Х </a:t>
            </a:r>
            <a:r>
              <a:rPr lang="ru-RU" b="1" dirty="0" smtClean="0"/>
              <a:t>У </a:t>
            </a:r>
            <a:r>
              <a:rPr lang="ru-RU" b="1" dirty="0"/>
              <a:t>Ж И </a:t>
            </a:r>
            <a:r>
              <a:rPr lang="ru-RU" b="1" dirty="0" smtClean="0"/>
              <a:t>Н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dirty="0"/>
              <a:t>В М М К К О </a:t>
            </a:r>
            <a:r>
              <a:rPr lang="ru-RU" b="1" dirty="0"/>
              <a:t>М О Л О К </a:t>
            </a:r>
            <a:r>
              <a:rPr lang="ru-RU" b="1" dirty="0" smtClean="0"/>
              <a:t>О</a:t>
            </a:r>
            <a:r>
              <a:rPr lang="ru-RU" dirty="0" smtClean="0"/>
              <a:t>М</a:t>
            </a:r>
            <a:r>
              <a:rPr lang="ru-RU" b="1" dirty="0" smtClean="0"/>
              <a:t> </a:t>
            </a:r>
            <a:r>
              <a:rPr lang="ru-RU" dirty="0"/>
              <a:t>Т М  К Ш М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ИТЧАС    ИЧЕР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1500174"/>
            <a:ext cx="4972056" cy="20542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РЕЧИ</a:t>
            </a:r>
            <a:endParaRPr lang="ru-RU" sz="7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876"/>
            <a:ext cx="844391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Цель: </a:t>
            </a:r>
            <a:r>
              <a:rPr lang="ru-RU" dirty="0" smtClean="0"/>
              <a:t>научится определять части речи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600" i="1" dirty="0" smtClean="0"/>
          </a:p>
          <a:p>
            <a:pPr>
              <a:buNone/>
            </a:pPr>
            <a:r>
              <a:rPr lang="ru-RU" sz="4600" i="1" dirty="0" smtClean="0"/>
              <a:t>Чистенький </a:t>
            </a:r>
            <a:r>
              <a:rPr lang="ru-RU" sz="4600" i="1" dirty="0"/>
              <a:t>чистильщик  </a:t>
            </a:r>
            <a:r>
              <a:rPr lang="ru-RU" sz="4600" i="1" dirty="0" smtClean="0"/>
              <a:t>чистит.</a:t>
            </a:r>
            <a:endParaRPr lang="ru-RU" sz="4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ÐÐ°ÑÑÐ¸Ð½ÐºÐ¸ Ð¿Ð¾ Ð·Ð°Ð¿ÑÐ¾ÑÑ Ð¿Ð¸ÑÑÐ¼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28604"/>
            <a:ext cx="5157810" cy="5157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Инструкция: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86412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dirty="0" smtClean="0"/>
              <a:t>1. Прочитайте </a:t>
            </a:r>
            <a:r>
              <a:rPr lang="ru-RU" dirty="0"/>
              <a:t>грамматическую сказку.</a:t>
            </a:r>
          </a:p>
          <a:p>
            <a:pPr lvl="0">
              <a:buNone/>
            </a:pPr>
            <a:r>
              <a:rPr lang="ru-RU" dirty="0" smtClean="0"/>
              <a:t>2. Найдите </a:t>
            </a:r>
            <a:r>
              <a:rPr lang="ru-RU" dirty="0"/>
              <a:t>информацию для ответа. Составьте рассказ </a:t>
            </a:r>
            <a:r>
              <a:rPr lang="ru-RU" dirty="0" smtClean="0"/>
              <a:t>о вашей </a:t>
            </a:r>
            <a:r>
              <a:rPr lang="ru-RU" dirty="0"/>
              <a:t>части речи по следующему плану:</a:t>
            </a:r>
          </a:p>
          <a:p>
            <a:pPr lvl="0">
              <a:buNone/>
            </a:pPr>
            <a:r>
              <a:rPr lang="ru-RU" dirty="0" smtClean="0"/>
              <a:t>        Как </a:t>
            </a:r>
            <a:r>
              <a:rPr lang="ru-RU" dirty="0"/>
              <a:t>называется ваша часть речи.</a:t>
            </a:r>
          </a:p>
          <a:p>
            <a:pPr lvl="0">
              <a:buNone/>
            </a:pPr>
            <a:r>
              <a:rPr lang="ru-RU" dirty="0" smtClean="0"/>
              <a:t>        На </a:t>
            </a:r>
            <a:r>
              <a:rPr lang="ru-RU" dirty="0"/>
              <a:t>какие вопросы отвечает?</a:t>
            </a:r>
          </a:p>
          <a:p>
            <a:pPr lvl="0">
              <a:buNone/>
            </a:pPr>
            <a:r>
              <a:rPr lang="ru-RU" dirty="0" smtClean="0"/>
              <a:t>        Что </a:t>
            </a:r>
            <a:r>
              <a:rPr lang="ru-RU" dirty="0"/>
              <a:t>обозначает?</a:t>
            </a:r>
          </a:p>
          <a:p>
            <a:pPr>
              <a:buNone/>
            </a:pPr>
            <a:r>
              <a:rPr lang="ru-RU" dirty="0"/>
              <a:t>3. Заполните граф.</a:t>
            </a:r>
          </a:p>
          <a:p>
            <a:pPr>
              <a:buNone/>
            </a:pPr>
            <a:r>
              <a:rPr lang="ru-RU" dirty="0" smtClean="0"/>
              <a:t>4. Приведите 3 слова данной части речи</a:t>
            </a:r>
            <a:endParaRPr lang="ru-RU" dirty="0"/>
          </a:p>
          <a:p>
            <a:pPr lvl="0">
              <a:buNone/>
            </a:pPr>
            <a:r>
              <a:rPr lang="ru-RU" dirty="0" smtClean="0"/>
              <a:t>5.  Выберите </a:t>
            </a:r>
            <a:r>
              <a:rPr lang="ru-RU" dirty="0"/>
              <a:t>выступающего.</a:t>
            </a:r>
          </a:p>
          <a:p>
            <a:pPr algn="ctr">
              <a:buNone/>
            </a:pPr>
            <a:endParaRPr lang="ru-RU" i="1" dirty="0" smtClean="0"/>
          </a:p>
          <a:p>
            <a:pPr algn="ctr">
              <a:buNone/>
            </a:pPr>
            <a:r>
              <a:rPr lang="ru-RU" i="1" dirty="0" smtClean="0"/>
              <a:t>Распределите </a:t>
            </a:r>
            <a:r>
              <a:rPr lang="ru-RU" i="1" dirty="0"/>
              <a:t>пожалуйста роли в группе, кто будет  читать сказку, кто заполнять граф, кто выступать.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142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ДЕТЕКТИВ -</vt:lpstr>
      <vt:lpstr>Слайд 2</vt:lpstr>
      <vt:lpstr>Слайд 3</vt:lpstr>
      <vt:lpstr>Слайд 4</vt:lpstr>
      <vt:lpstr>Слайд 5</vt:lpstr>
      <vt:lpstr>Цель: научится определять части речи</vt:lpstr>
      <vt:lpstr>Слайд 7</vt:lpstr>
      <vt:lpstr>Слайд 8</vt:lpstr>
      <vt:lpstr>Инструкция: </vt:lpstr>
      <vt:lpstr>Слайд 10</vt:lpstr>
      <vt:lpstr>Частное расследование Самостоятельная работа 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123</cp:lastModifiedBy>
  <cp:revision>14</cp:revision>
  <dcterms:created xsi:type="dcterms:W3CDTF">2018-05-20T22:48:40Z</dcterms:created>
  <dcterms:modified xsi:type="dcterms:W3CDTF">2018-05-21T01:08:28Z</dcterms:modified>
</cp:coreProperties>
</file>