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8BCF3-2BD4-8EA5-C1A7-E8B8634A0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CC7821-2238-3A20-7DA1-7A1DE24414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5B14A3-7238-6FF7-3527-FBEC85796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7FBAD7-35EA-9D9F-2F98-972F07C41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36B098-10B0-B0A3-3167-46821C0F0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52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9BA7A-9838-5A69-3C90-CA7570379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66ADE9B-7684-1C5C-B5A7-C02CEEAF96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7C0F8D-2C51-D06A-5BD8-96C8F6BF2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3AA641-CD93-E993-67B3-44466FD26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A19154-C9FC-A036-70D4-9A3BCDA45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170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EEB9D68-8E0E-2A1D-1459-BA8AC54179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B797F3-B213-5994-ACE8-85F37D3E22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8F33EE-D9DC-2A4B-03E3-CD6C16429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A53B99-1C0C-E0AB-7F14-4267BE6FC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6B724D-FEB3-0A3B-B73E-AF5254203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265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C7C73-C09E-1FD5-4144-C8C2FDB1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2C275A-3EF6-D70B-2B6D-B2B93ED92E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6577BB-7D69-2F63-8A7D-2AEF1D6D4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B02F57-9C04-3D21-14FD-2DD6AECEC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E26A0F-A1B1-91E5-FC65-0273F409E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47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26103D-0313-2851-F44F-E5CADFEEE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9EED02-A7A8-B158-896E-96F0F961A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860ECC-1E93-58F4-F4FC-3C13789B5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D67E33-5FE7-38DB-15E9-69816245F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55EAB3-3B81-7012-1793-02BAB901C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715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3F22A9-FD68-7EC4-D5EA-6F05B1047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89A742-8587-7822-8D70-B861A55D7F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899D93-E76E-9CC1-3AF1-F2F5BAF0C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F0478C-CC95-6F1A-F97C-B5A7359C0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5F8A91-355D-A350-9BB0-EE6552598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FBAD22-C910-102B-42C4-C70F7E39F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6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8F77D-FA6E-BD72-6B42-7877A0885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0E3080-AC9B-314F-461A-5514DFF24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0E6218-78E3-5786-94DC-77E2E6DFA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C0D2C12-038A-24F9-8D3B-4313473F73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1127E4-6795-93C2-CF8D-98B5C8211B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B294775-E8F3-2C16-F3F8-EB5DBB34D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FAADD88-C316-8E81-01AF-5EE27EF9E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3FEF908-0B0E-FC52-6E20-8E8B9214D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901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E019B6-57A9-39D5-98DE-FFD2E246E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5C14147-B8C3-DE1D-51AC-84DAF40C6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413FC5F-1CE5-B7FB-9429-80268E65A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03E2A9-5BF8-9A9E-0BB9-0EC6E0E95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7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D36386D-2D99-E346-C44C-6898665CF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326485-41EF-3FDC-9FAD-2C483AA86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803D067-D708-0F0C-F06E-D339F86C3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68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2B85B1-6085-2AC0-014C-300A7BD82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7D30F8-53DC-E35F-B7DA-25C83DA56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3653210-0D39-F119-6AD3-C73E9F082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34EF1D-0A9B-3E47-9E7A-CFEAA6365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843ABB-8DE2-94F7-DFC7-AE12FE64D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078A18-9A5D-A17A-6E70-B4BA94495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79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C55F97-CE49-671F-137C-1CFBA6FA9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376C302-7734-79DF-96D5-780FFA33FA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3CB9E7-B4FE-7A6E-61B4-8EDFA65AE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82AE76-BDD5-6556-2496-304321646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2E96B6-B487-550D-4DEE-D8CF33522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37EA23-68FA-949D-CFE7-B84973740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279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F1F1E-63B9-A514-059F-5602AE5DC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6128F2-3E8F-CB68-1942-F44728F57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2BDD31-2D3C-7C51-2847-88FA2EA0C4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36CCA-B5D0-4960-87E3-593264EC28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BE983D-85DD-880A-CB68-48BAF7218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A205C1-D8E8-E4D7-CD5B-848BC8E669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A7E94-E1C0-4F34-B373-E123E69F3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094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AAE55A-F045-2441-741D-A30393E2451F}"/>
              </a:ext>
            </a:extLst>
          </p:cNvPr>
          <p:cNvSpPr txBox="1"/>
          <p:nvPr/>
        </p:nvSpPr>
        <p:spPr>
          <a:xfrm>
            <a:off x="9692640" y="147209"/>
            <a:ext cx="2307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27.09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636D24-83B3-048F-1318-8B1A953BFA59}"/>
              </a:ext>
            </a:extLst>
          </p:cNvPr>
          <p:cNvSpPr txBox="1"/>
          <p:nvPr/>
        </p:nvSpPr>
        <p:spPr>
          <a:xfrm>
            <a:off x="1899138" y="2096086"/>
            <a:ext cx="84968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 Ионы – переносчики электрических зарядов.</a:t>
            </a:r>
          </a:p>
        </p:txBody>
      </p:sp>
    </p:spTree>
    <p:extLst>
      <p:ext uri="{BB962C8B-B14F-4D97-AF65-F5344CB8AC3E}">
        <p14:creationId xmlns:p14="http://schemas.microsoft.com/office/powerpoint/2010/main" val="638789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023853-DDD1-A70A-3E60-CC938E4D02FF}"/>
              </a:ext>
            </a:extLst>
          </p:cNvPr>
          <p:cNvSpPr txBox="1"/>
          <p:nvPr/>
        </p:nvSpPr>
        <p:spPr>
          <a:xfrm>
            <a:off x="82061" y="506437"/>
            <a:ext cx="12027877" cy="112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Ионы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атомы или группы атомов, имеющие положительный или отрицательный заряд.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A4B1B56-3C39-406A-7F6D-E17857D68EC6}"/>
              </a:ext>
            </a:extLst>
          </p:cNvPr>
          <p:cNvSpPr/>
          <p:nvPr/>
        </p:nvSpPr>
        <p:spPr>
          <a:xfrm>
            <a:off x="4236721" y="2481145"/>
            <a:ext cx="2489981" cy="947855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0BBC9D-FEEC-64CA-495F-4D73644DD046}"/>
              </a:ext>
            </a:extLst>
          </p:cNvPr>
          <p:cNvSpPr txBox="1"/>
          <p:nvPr/>
        </p:nvSpPr>
        <p:spPr>
          <a:xfrm>
            <a:off x="4363329" y="2662684"/>
            <a:ext cx="2236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Ионы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C015FE1B-1164-FAA2-B3A7-AE7F9D50AD85}"/>
              </a:ext>
            </a:extLst>
          </p:cNvPr>
          <p:cNvSpPr/>
          <p:nvPr/>
        </p:nvSpPr>
        <p:spPr>
          <a:xfrm>
            <a:off x="1744392" y="3848872"/>
            <a:ext cx="1772529" cy="13233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4844E1-7C41-1B07-8AA0-6DD7E621B744}"/>
              </a:ext>
            </a:extLst>
          </p:cNvPr>
          <p:cNvSpPr txBox="1"/>
          <p:nvPr/>
        </p:nvSpPr>
        <p:spPr>
          <a:xfrm>
            <a:off x="1849900" y="4033464"/>
            <a:ext cx="15615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F48470E3-D8AC-201C-C7C8-B8B68B4B578F}"/>
              </a:ext>
            </a:extLst>
          </p:cNvPr>
          <p:cNvSpPr/>
          <p:nvPr/>
        </p:nvSpPr>
        <p:spPr>
          <a:xfrm>
            <a:off x="7555520" y="3783230"/>
            <a:ext cx="1772529" cy="14546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904703-2739-0889-4866-5DC2973821E2}"/>
              </a:ext>
            </a:extLst>
          </p:cNvPr>
          <p:cNvSpPr txBox="1"/>
          <p:nvPr/>
        </p:nvSpPr>
        <p:spPr>
          <a:xfrm>
            <a:off x="7697370" y="3911529"/>
            <a:ext cx="148883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Анион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0F329E7F-5A69-470A-9C48-BA7D1DB49683}"/>
              </a:ext>
            </a:extLst>
          </p:cNvPr>
          <p:cNvCxnSpPr/>
          <p:nvPr/>
        </p:nvCxnSpPr>
        <p:spPr>
          <a:xfrm flipH="1">
            <a:off x="3235569" y="3429000"/>
            <a:ext cx="984739" cy="4825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D4B3979E-B89B-0476-201A-D91F9DF26D11}"/>
              </a:ext>
            </a:extLst>
          </p:cNvPr>
          <p:cNvCxnSpPr/>
          <p:nvPr/>
        </p:nvCxnSpPr>
        <p:spPr>
          <a:xfrm>
            <a:off x="6710289" y="3429000"/>
            <a:ext cx="845231" cy="604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81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3C2833-874C-7828-9302-D85087721403}"/>
              </a:ext>
            </a:extLst>
          </p:cNvPr>
          <p:cNvSpPr txBox="1"/>
          <p:nvPr/>
        </p:nvSpPr>
        <p:spPr>
          <a:xfrm>
            <a:off x="501748" y="1111348"/>
            <a:ext cx="115636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Электролиты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– это вещества, растворы и расплавы которых проводят электрический ток. </a:t>
            </a:r>
            <a:endParaRPr lang="ru-RU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60ACD0-3A38-56EC-05C8-BDECDAA2493D}"/>
              </a:ext>
            </a:extLst>
          </p:cNvPr>
          <p:cNvSpPr txBox="1"/>
          <p:nvPr/>
        </p:nvSpPr>
        <p:spPr>
          <a:xfrm>
            <a:off x="438443" y="3293774"/>
            <a:ext cx="11315114" cy="1120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Электролитическая диссоциация(ионизация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– процесс распада электролита на ионы в водном растворе или расплаве.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14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8B22D97-E0CE-848C-4409-AA6FBC44E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2" y="1"/>
            <a:ext cx="125356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811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4)">
            <a:hlinkClick r:id="" action="ppaction://media"/>
            <a:extLst>
              <a:ext uri="{FF2B5EF4-FFF2-40B4-BE49-F238E27FC236}">
                <a16:creationId xmlns:a16="http://schemas.microsoft.com/office/drawing/2014/main" id="{8534D488-EBBC-0D3C-C538-28C55B283F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6972" y="0"/>
            <a:ext cx="10818056" cy="654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64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2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69067CA-C5C5-6B2D-A911-E18F0D386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455" y="0"/>
            <a:ext cx="46787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D5CD60-D758-7F23-828E-CE938E919920}"/>
              </a:ext>
            </a:extLst>
          </p:cNvPr>
          <p:cNvSpPr txBox="1"/>
          <p:nvPr/>
        </p:nvSpPr>
        <p:spPr>
          <a:xfrm>
            <a:off x="140676" y="464234"/>
            <a:ext cx="66293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Электропроводность растворов была обнаружена в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начале 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XIX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века Майклом Фарадеем.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83330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F43F23-6A3D-8B86-A9D9-ED5D0BA0E617}"/>
              </a:ext>
            </a:extLst>
          </p:cNvPr>
          <p:cNvSpPr txBox="1"/>
          <p:nvPr/>
        </p:nvSpPr>
        <p:spPr>
          <a:xfrm>
            <a:off x="3910817" y="1364567"/>
            <a:ext cx="627770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рис.6 на стр. 21 </a:t>
            </a:r>
            <a:endParaRPr lang="ru-RU" sz="4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7C0272-B06E-3E45-9606-F3312A3EB45A}"/>
              </a:ext>
            </a:extLst>
          </p:cNvPr>
          <p:cNvSpPr txBox="1"/>
          <p:nvPr/>
        </p:nvSpPr>
        <p:spPr>
          <a:xfrm>
            <a:off x="3232052" y="2721114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стр.21 в красной рамочке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78490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1C6A0C-F1DF-E1B5-67FA-AAE3D41F6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826" y="0"/>
            <a:ext cx="8415557" cy="6311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696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7AFCFA-E4DE-F99E-EE97-B2A37ED7BA78}"/>
              </a:ext>
            </a:extLst>
          </p:cNvPr>
          <p:cNvSpPr txBox="1"/>
          <p:nvPr/>
        </p:nvSpPr>
        <p:spPr>
          <a:xfrm>
            <a:off x="1149447" y="1767901"/>
            <a:ext cx="9893105" cy="1878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Д.З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Пар. 4 прочитать стр.18-22, стр.22 упр.1,2 – устно, 3,4- письменно.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8843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105</Words>
  <Application>Microsoft Office PowerPoint</Application>
  <PresentationFormat>Широкоэкранный</PresentationFormat>
  <Paragraphs>15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Оленька</dc:creator>
  <cp:lastModifiedBy>Оленька</cp:lastModifiedBy>
  <cp:revision>1</cp:revision>
  <dcterms:created xsi:type="dcterms:W3CDTF">2022-09-25T02:23:04Z</dcterms:created>
  <dcterms:modified xsi:type="dcterms:W3CDTF">2022-09-25T03:56:27Z</dcterms:modified>
</cp:coreProperties>
</file>