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Какую единицу языка можно так изобразить?</a:t>
            </a:r>
            <a:br>
              <a:rPr lang="ru-RU" sz="4400" dirty="0" smtClean="0"/>
            </a:br>
            <a:r>
              <a:rPr lang="ru-RU" sz="4400" dirty="0" smtClean="0"/>
              <a:t>Почему?</a:t>
            </a:r>
            <a:endParaRPr lang="ru-RU" sz="4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5" r="68497" b="42700"/>
          <a:stretch/>
        </p:blipFill>
        <p:spPr bwMode="auto">
          <a:xfrm>
            <a:off x="2123729" y="2110374"/>
            <a:ext cx="4329622" cy="448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84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Упражнение 50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59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Словосочетание, его структура, виды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Русский язык, 8 класс, под редакцией Л.М. </a:t>
            </a:r>
            <a:r>
              <a:rPr lang="ru-RU" smtClean="0"/>
              <a:t>Рыбченковой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6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Какой вид связи вы использовали?</a:t>
            </a:r>
          </a:p>
          <a:p>
            <a:r>
              <a:rPr lang="ru-RU" sz="3600" dirty="0" smtClean="0"/>
              <a:t>Какие средства связи помогли соединить слова?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Составьте и запишите словосочетания со словами из </a:t>
            </a:r>
            <a:r>
              <a:rPr lang="ru-RU" sz="4000" dirty="0" err="1" smtClean="0"/>
              <a:t>орф</a:t>
            </a:r>
            <a:r>
              <a:rPr lang="ru-RU" sz="4000" dirty="0" smtClean="0"/>
              <a:t>. </a:t>
            </a:r>
            <a:r>
              <a:rPr lang="ru-RU" sz="4000" dirty="0"/>
              <a:t>п</a:t>
            </a:r>
            <a:r>
              <a:rPr lang="ru-RU" sz="4000" dirty="0" smtClean="0"/>
              <a:t>рактикума стр.36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2363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476672"/>
            <a:ext cx="42484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Виды синтаксической связи</a:t>
            </a:r>
            <a:endParaRPr lang="ru-RU" sz="32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644008" y="1700808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540567" y="1747187"/>
            <a:ext cx="71667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755576" y="2492896"/>
            <a:ext cx="295232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сочинительная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4860032" y="2204864"/>
            <a:ext cx="381642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подчинительная</a:t>
            </a:r>
            <a:endParaRPr lang="ru-RU" sz="28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580112" y="3591018"/>
            <a:ext cx="684076" cy="3420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835696" y="3483006"/>
            <a:ext cx="1063209" cy="450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2560235" y="3933056"/>
            <a:ext cx="3399585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Средства связи</a:t>
            </a:r>
            <a:endParaRPr lang="ru-RU" sz="2800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1835696" y="3573016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2218776" y="4879713"/>
            <a:ext cx="1205524" cy="421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876256" y="3708031"/>
            <a:ext cx="36004" cy="15931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932040" y="4869160"/>
            <a:ext cx="1584176" cy="421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755576" y="5434671"/>
            <a:ext cx="2501667" cy="10906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Союзы, порядок слов</a:t>
            </a:r>
            <a:endParaRPr lang="ru-RU" sz="2800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580112" y="5434671"/>
            <a:ext cx="3096344" cy="10906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Окончания, предлоги, союзы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0999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учебником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Стр.36 !</a:t>
            </a:r>
          </a:p>
          <a:p>
            <a:r>
              <a:rPr lang="ru-RU" sz="3600" dirty="0" smtClean="0"/>
              <a:t>Что нового узнали? </a:t>
            </a:r>
          </a:p>
          <a:p>
            <a:r>
              <a:rPr lang="ru-RU" sz="3600" dirty="0" smtClean="0"/>
              <a:t>Оформите новое схемой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5078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8121225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(Не)равный бой, (не)оформленная своевременно доверенность, (не)разлучные друзья, быстро </a:t>
            </a:r>
            <a:r>
              <a:rPr lang="ru-RU" sz="3200" dirty="0" err="1" smtClean="0"/>
              <a:t>отключё</a:t>
            </a:r>
            <a:r>
              <a:rPr lang="ru-RU" sz="3200" dirty="0" smtClean="0"/>
              <a:t>(н/</a:t>
            </a:r>
            <a:r>
              <a:rPr lang="ru-RU" sz="3200" dirty="0" err="1" smtClean="0"/>
              <a:t>нн</a:t>
            </a:r>
            <a:r>
              <a:rPr lang="ru-RU" sz="3200" dirty="0" smtClean="0"/>
              <a:t>)</a:t>
            </a:r>
            <a:r>
              <a:rPr lang="ru-RU" sz="3200" dirty="0" err="1" smtClean="0"/>
              <a:t>ые</a:t>
            </a:r>
            <a:r>
              <a:rPr lang="ru-RU" sz="3200" dirty="0" smtClean="0"/>
              <a:t>, (не)закрытая дверь, (не)задёрнул шторы, любой из </a:t>
            </a:r>
            <a:r>
              <a:rPr lang="ru-RU" sz="3200" dirty="0" err="1" smtClean="0"/>
              <a:t>ровес?ников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Спишите объясняя орфограммы, определите вид связи словосочетания, укажите главное и зависимое слово, вид по главному, средства связи.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0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6423" y="2282180"/>
            <a:ext cx="7745505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1.</a:t>
            </a:r>
            <a:r>
              <a:rPr lang="ru-RU" sz="2800" u="sng" dirty="0" smtClean="0"/>
              <a:t>Три девицы </a:t>
            </a:r>
            <a:r>
              <a:rPr lang="ru-RU" sz="2800" dirty="0" smtClean="0"/>
              <a:t>под окном пряли поздно вечерком.</a:t>
            </a:r>
          </a:p>
          <a:p>
            <a:pPr marL="0" indent="0">
              <a:buNone/>
            </a:pPr>
            <a:r>
              <a:rPr lang="ru-RU" sz="2800" dirty="0" smtClean="0"/>
              <a:t>Отец насчитал на ветке пять фазанов.</a:t>
            </a:r>
          </a:p>
          <a:p>
            <a:pPr marL="0" indent="0">
              <a:buNone/>
            </a:pPr>
            <a:r>
              <a:rPr lang="ru-RU" sz="2800" u="sng" dirty="0" smtClean="0"/>
              <a:t>2.Кто-то из детей </a:t>
            </a:r>
            <a:r>
              <a:rPr lang="ru-RU" sz="2800" dirty="0" smtClean="0"/>
              <a:t>поломал мою игрушку.</a:t>
            </a:r>
          </a:p>
          <a:p>
            <a:pPr marL="0" indent="0">
              <a:buNone/>
            </a:pPr>
            <a:r>
              <a:rPr lang="ru-RU" sz="2800" dirty="0" smtClean="0"/>
              <a:t>Арбузы привезли в один из посёлков</a:t>
            </a:r>
            <a:r>
              <a:rPr lang="ru-RU" sz="2800" u="sng" dirty="0" smtClean="0"/>
              <a:t>.</a:t>
            </a:r>
          </a:p>
          <a:p>
            <a:pPr marL="0" indent="0">
              <a:buNone/>
            </a:pPr>
            <a:r>
              <a:rPr lang="ru-RU" sz="2800" u="sng" dirty="0" smtClean="0"/>
              <a:t>3. Берёзки с клёнами </a:t>
            </a:r>
            <a:r>
              <a:rPr lang="ru-RU" sz="2800" dirty="0" smtClean="0"/>
              <a:t>встречают нас радостным шелестом.</a:t>
            </a:r>
          </a:p>
          <a:p>
            <a:pPr marL="0" indent="0">
              <a:buNone/>
            </a:pPr>
            <a:r>
              <a:rPr lang="ru-RU" sz="2800" dirty="0" smtClean="0"/>
              <a:t>Нас с братом поселили в большой комнате.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3032" y="116632"/>
            <a:ext cx="7756263" cy="1054250"/>
          </a:xfrm>
        </p:spPr>
        <p:txBody>
          <a:bodyPr/>
          <a:lstStyle/>
          <a:p>
            <a:r>
              <a:rPr lang="ru-RU" dirty="0" smtClean="0"/>
              <a:t>Наблюдаем </a:t>
            </a:r>
            <a:endParaRPr lang="ru-RU" dirty="0"/>
          </a:p>
        </p:txBody>
      </p:sp>
      <p:sp>
        <p:nvSpPr>
          <p:cNvPr id="4" name="Минус 3"/>
          <p:cNvSpPr/>
          <p:nvPr/>
        </p:nvSpPr>
        <p:spPr>
          <a:xfrm>
            <a:off x="4461164" y="3212976"/>
            <a:ext cx="21602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5004048" y="3212976"/>
            <a:ext cx="21602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5546130" y="3238713"/>
            <a:ext cx="21602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 flipV="1">
            <a:off x="5985871" y="4266807"/>
            <a:ext cx="38359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6059550" y="3221981"/>
            <a:ext cx="21602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814239" y="3233861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5347320" y="3244840"/>
            <a:ext cx="69540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5940152" y="3256720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899592" y="5733256"/>
            <a:ext cx="36004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1412032" y="5733256"/>
            <a:ext cx="36004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1964726" y="5694016"/>
            <a:ext cx="36004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2339752" y="5680161"/>
            <a:ext cx="36004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3851920" y="4266807"/>
            <a:ext cx="288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4461164" y="4289666"/>
            <a:ext cx="353075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Минус 17"/>
          <p:cNvSpPr/>
          <p:nvPr/>
        </p:nvSpPr>
        <p:spPr>
          <a:xfrm>
            <a:off x="5220072" y="4266806"/>
            <a:ext cx="326058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4283968" y="4266807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5004048" y="4266806"/>
            <a:ext cx="45719" cy="457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 flipH="1">
            <a:off x="5762153" y="4289666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6809" y="1085706"/>
            <a:ext cx="86966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444D26"/>
                </a:solidFill>
                <a:ea typeface="+mj-ea"/>
                <a:cs typeface="+mj-cs"/>
              </a:rPr>
              <a:t>Синтаксически неделимые словосочетания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270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Грамматическая основа</a:t>
            </a:r>
          </a:p>
          <a:p>
            <a:r>
              <a:rPr lang="ru-RU" sz="3600" dirty="0" smtClean="0"/>
              <a:t>Однородные члены предложения</a:t>
            </a:r>
          </a:p>
          <a:p>
            <a:r>
              <a:rPr lang="ru-RU" sz="3600" dirty="0" smtClean="0"/>
              <a:t>Сочетание самостоятельного слова и служебного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 словосочетаниям не относятся!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82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 smtClean="0"/>
              <a:t>Выбрав пьесу, началось распределение ролей.</a:t>
            </a:r>
          </a:p>
          <a:p>
            <a:r>
              <a:rPr lang="ru-RU" sz="2800" dirty="0" smtClean="0"/>
              <a:t>Работу решено было вести вопреки правил.</a:t>
            </a:r>
          </a:p>
          <a:p>
            <a:r>
              <a:rPr lang="ru-RU" sz="2800" dirty="0" smtClean="0"/>
              <a:t>В зале было более четыреста человек.</a:t>
            </a:r>
          </a:p>
          <a:p>
            <a:r>
              <a:rPr lang="ru-RU" sz="2800" dirty="0" smtClean="0"/>
              <a:t>Эти </a:t>
            </a:r>
            <a:r>
              <a:rPr lang="ru-RU" sz="2800" dirty="0"/>
              <a:t>люди сделали очень много для своей страны, отдавши жизнь во имя свободы</a:t>
            </a:r>
            <a:r>
              <a:rPr lang="ru-RU" sz="2800" dirty="0" smtClean="0"/>
              <a:t>.</a:t>
            </a:r>
          </a:p>
          <a:p>
            <a:pPr lvl="0">
              <a:buClr>
                <a:srgbClr val="A5B592"/>
              </a:buClr>
            </a:pPr>
            <a:r>
              <a:rPr lang="ru-RU" sz="2800" dirty="0" smtClean="0"/>
              <a:t> </a:t>
            </a:r>
            <a: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Возвратившиеся экспонаты выставлены в музеи.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Из последнего предложения выпишите все словосочетания, разберите их.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C00000"/>
                </a:solidFill>
              </a:rPr>
              <a:t>Найдите и исправьте грамматическую ошиб</a:t>
            </a:r>
            <a:r>
              <a:rPr lang="ru-RU" sz="4800" dirty="0" smtClean="0"/>
              <a:t>ку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6920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99</TotalTime>
  <Words>254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Твердый переплет</vt:lpstr>
      <vt:lpstr>Какую единицу языка можно так изобразить? Почему?</vt:lpstr>
      <vt:lpstr>Словосочетание, его структура, виды</vt:lpstr>
      <vt:lpstr>Составьте и запишите словосочетания со словами из орф. практикума стр.36</vt:lpstr>
      <vt:lpstr>Презентация PowerPoint</vt:lpstr>
      <vt:lpstr>Работа с учебником</vt:lpstr>
      <vt:lpstr>Спишите объясняя орфограммы, определите вид связи словосочетания, укажите главное и зависимое слово, вид по главному, средства связи.</vt:lpstr>
      <vt:lpstr>Наблюдаем </vt:lpstr>
      <vt:lpstr>К словосочетаниям не относятся!</vt:lpstr>
      <vt:lpstr>Найдите и исправьте грамматическую ошибку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Мурзина</dc:creator>
  <cp:lastModifiedBy>User</cp:lastModifiedBy>
  <cp:revision>10</cp:revision>
  <dcterms:created xsi:type="dcterms:W3CDTF">2022-09-25T03:00:46Z</dcterms:created>
  <dcterms:modified xsi:type="dcterms:W3CDTF">2022-09-25T04:57:41Z</dcterms:modified>
</cp:coreProperties>
</file>