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58" r:id="rId5"/>
    <p:sldId id="260" r:id="rId6"/>
    <p:sldId id="266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0648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26 сентября.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Классная работа.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avatars.mds.yandex.net/i?id=d08c339800f41b07166b4f473d00fa91_l-5252031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060848"/>
            <a:ext cx="6446756" cy="46094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Рефлексия.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s://fsd.videouroki.net/html/2018/10/15/v_5bc4dcf65a5b9/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628800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Домашнее задание.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39552" y="2276872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Стр. 22 № 5, стр. 23 </a:t>
            </a:r>
            <a:r>
              <a:rPr kumimoji="0" lang="ru-RU" sz="3600" b="0" i="0" u="none" strike="noStrike" kern="1200" cap="small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№1</a:t>
            </a:r>
            <a:endParaRPr kumimoji="0" lang="ru-RU" sz="3600" b="0" i="0" u="none" strike="noStrike" kern="1200" cap="sm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467600" cy="1143000"/>
          </a:xfrm>
        </p:spPr>
        <p:txBody>
          <a:bodyPr>
            <a:normAutofit/>
          </a:bodyPr>
          <a:lstStyle/>
          <a:p>
            <a:r>
              <a:rPr lang="ru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Эмоциональный настрой на урок</a:t>
            </a:r>
            <a:endParaRPr lang="ru-RU" sz="36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s://sun9-61.userapi.com/impg/xgHYJTFMdNBTUazX7Unaf9wu-yvM8zNZnrVSeA/MAlJZ_P3yxI.jpg?size=604x453&amp;quality=96&amp;sign=7ca13ab6b3b0d54c28e265a5911b4b51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682806"/>
            <a:ext cx="6257156" cy="46928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Autofit/>
          </a:bodyPr>
          <a:lstStyle/>
          <a:p>
            <a:pPr algn="ctr"/>
            <a:r>
              <a:rPr lang="ru-RU" sz="4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Устный счёт</a:t>
            </a:r>
            <a:endParaRPr lang="ru-RU" sz="48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1560" y="1484784"/>
            <a:ext cx="7467600" cy="7780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1" u="none" strike="noStrike" kern="1200" cap="small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15, 71, 39, 64, 87</a:t>
            </a:r>
            <a:endParaRPr kumimoji="0" lang="ru-RU" sz="5400" b="0" i="1" u="none" strike="noStrike" kern="1200" cap="small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11560" y="2564904"/>
            <a:ext cx="7467600" cy="7780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1" u="none" strike="noStrike" kern="1200" cap="small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24, 86, 16, 23, 48, 92</a:t>
            </a:r>
            <a:endParaRPr kumimoji="0" lang="ru-RU" sz="4800" b="0" i="1" u="none" strike="noStrike" kern="1200" cap="small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39552" y="3789040"/>
            <a:ext cx="7467600" cy="7780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1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32, 87,10,65,98,12</a:t>
            </a:r>
            <a:endParaRPr kumimoji="0" lang="ru-RU" sz="4800" b="0" i="1" u="none" strike="noStrike" kern="1200" cap="sm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860032" y="1268760"/>
            <a:ext cx="1080120" cy="100811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283968" y="2492896"/>
            <a:ext cx="1080120" cy="100811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868144" y="3717032"/>
            <a:ext cx="1080120" cy="100811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Заголовок 1"/>
          <p:cNvSpPr txBox="1">
            <a:spLocks/>
          </p:cNvSpPr>
          <p:nvPr/>
        </p:nvSpPr>
        <p:spPr>
          <a:xfrm>
            <a:off x="611560" y="5229200"/>
            <a:ext cx="7467600" cy="778098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Найди лишнее</a:t>
            </a:r>
            <a:endParaRPr kumimoji="0" lang="ru-RU" sz="4000" b="0" u="none" strike="noStrike" kern="1200" cap="sm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Какое число пропущено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1560" y="1916832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6000" cap="small" dirty="0" smtClean="0">
                <a:latin typeface="Times New Roman" pitchFamily="18" charset="0"/>
                <a:cs typeface="Times New Roman" pitchFamily="18" charset="0"/>
              </a:rPr>
              <a:t>2,4,6,8,……….20.</a:t>
            </a:r>
            <a:endParaRPr lang="ru-RU" sz="6000" cap="sm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99592" y="3789040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6000" cap="small" dirty="0" smtClean="0">
                <a:latin typeface="Times New Roman" pitchFamily="18" charset="0"/>
                <a:cs typeface="Times New Roman" pitchFamily="18" charset="0"/>
              </a:rPr>
              <a:t>3,6,9,……...30.</a:t>
            </a:r>
            <a:endParaRPr lang="ru-RU" sz="6000" cap="smal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Вычисли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Домашний\Desktop\Скриншот 25-09-2022 0936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8676456" cy="25750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Реши уравнения, подбирая    Х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1988840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12+х=13      14:х=2    6</a:t>
            </a:r>
            <a:r>
              <a:rPr kumimoji="0" lang="en-US" sz="4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</a:t>
            </a:r>
            <a:r>
              <a:rPr kumimoji="0" lang="ru-RU" sz="4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х=18 </a:t>
            </a:r>
            <a:endParaRPr kumimoji="0" lang="ru-RU" sz="4400" b="0" i="0" u="none" strike="noStrike" kern="1200" cap="sm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12160" y="2132856"/>
            <a:ext cx="432048" cy="864096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smtClean="0"/>
              <a:t>.</a:t>
            </a:r>
            <a:endParaRPr lang="ru-RU" sz="6000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51520" y="3140968"/>
            <a:ext cx="8208912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Слагаемое     делитель      множитель</a:t>
            </a:r>
            <a:endParaRPr kumimoji="0" lang="ru-RU" sz="3600" b="0" i="0" u="none" strike="noStrike" kern="1200" cap="sm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тетради</a:t>
            </a:r>
            <a:endParaRPr lang="ru-RU" dirty="0"/>
          </a:p>
        </p:txBody>
      </p:sp>
      <p:pic>
        <p:nvPicPr>
          <p:cNvPr id="2050" name="Picture 2" descr="C:\Users\Домашний\Desktop\Скриншот 25-09-2022 0937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44824"/>
            <a:ext cx="8524376" cy="12801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Задача 1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Домашний\Desktop\Скриншот 25-09-2022 0936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8496944" cy="30923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4676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Самостоятельная работа по рядам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9512" y="1844824"/>
            <a:ext cx="2592288" cy="3024336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cap="small" dirty="0" smtClean="0">
                <a:latin typeface="Times New Roman" pitchFamily="18" charset="0"/>
                <a:ea typeface="+mj-ea"/>
                <a:cs typeface="Times New Roman" pitchFamily="18" charset="0"/>
              </a:rPr>
              <a:t>74-15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73-58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cap="small" dirty="0" smtClean="0">
                <a:latin typeface="Times New Roman" pitchFamily="18" charset="0"/>
                <a:ea typeface="+mj-ea"/>
                <a:cs typeface="Times New Roman" pitchFamily="18" charset="0"/>
              </a:rPr>
              <a:t>26+17+3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1х7х10-25</a:t>
            </a:r>
            <a:endParaRPr kumimoji="0" lang="ru-RU" sz="3600" b="0" i="0" u="none" strike="noStrike" kern="1200" cap="sm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43808" y="1844824"/>
            <a:ext cx="2592288" cy="3024336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cap="small" dirty="0" smtClean="0">
                <a:latin typeface="Times New Roman" pitchFamily="18" charset="0"/>
                <a:ea typeface="+mj-ea"/>
                <a:cs typeface="Times New Roman" pitchFamily="18" charset="0"/>
              </a:rPr>
              <a:t>52-36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49+24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cap="small" dirty="0" smtClean="0">
                <a:latin typeface="Times New Roman" pitchFamily="18" charset="0"/>
                <a:ea typeface="+mj-ea"/>
                <a:cs typeface="Times New Roman" pitchFamily="18" charset="0"/>
              </a:rPr>
              <a:t>45-20-9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0х3х10+40</a:t>
            </a:r>
            <a:endParaRPr kumimoji="0" lang="ru-RU" sz="3600" b="0" i="0" u="none" strike="noStrike" kern="1200" cap="sm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796136" y="1916832"/>
            <a:ext cx="2592288" cy="3024336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cap="small" dirty="0" smtClean="0">
                <a:latin typeface="Times New Roman" pitchFamily="18" charset="0"/>
                <a:ea typeface="+mj-ea"/>
                <a:cs typeface="Times New Roman" pitchFamily="18" charset="0"/>
              </a:rPr>
              <a:t>73-24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5х3+35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cap="small" dirty="0" smtClean="0">
                <a:latin typeface="Times New Roman" pitchFamily="18" charset="0"/>
                <a:ea typeface="+mj-ea"/>
                <a:cs typeface="Times New Roman" pitchFamily="18" charset="0"/>
              </a:rPr>
              <a:t>65-60+95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37+8+22</a:t>
            </a:r>
            <a:endParaRPr kumimoji="0" lang="ru-RU" sz="3600" b="0" i="0" u="none" strike="noStrike" kern="1200" cap="sm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16</TotalTime>
  <Words>96</Words>
  <Application>Microsoft Office PowerPoint</Application>
  <PresentationFormat>Экран (4:3)</PresentationFormat>
  <Paragraphs>33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26 сентября. Классная работа.</vt:lpstr>
      <vt:lpstr>Эмоциональный настрой на урок</vt:lpstr>
      <vt:lpstr>Устный счёт</vt:lpstr>
      <vt:lpstr>Какое число пропущено</vt:lpstr>
      <vt:lpstr>Вычисли</vt:lpstr>
      <vt:lpstr>Реши уравнения, подбирая    Х</vt:lpstr>
      <vt:lpstr>Работа в тетради</vt:lpstr>
      <vt:lpstr>Задача 1</vt:lpstr>
      <vt:lpstr>Самостоятельная работа по рядам</vt:lpstr>
      <vt:lpstr>Рефлексия.</vt:lpstr>
      <vt:lpstr>Домашнее задание.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26 сентября. Классная работа.</dc:title>
  <dc:creator>Домашний</dc:creator>
  <cp:lastModifiedBy>Домашний</cp:lastModifiedBy>
  <cp:revision>4</cp:revision>
  <dcterms:created xsi:type="dcterms:W3CDTF">2022-09-25T04:37:49Z</dcterms:created>
  <dcterms:modified xsi:type="dcterms:W3CDTF">2022-09-25T05:09:14Z</dcterms:modified>
</cp:coreProperties>
</file>