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29" autoAdjust="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620688"/>
            <a:ext cx="7772400" cy="259228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</a:rPr>
              <a:t>Презентация к занятию по рисованию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Тема 11. 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«Что ты больше всего любишь рисовать»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437112"/>
            <a:ext cx="7772400" cy="136815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Для </a:t>
            </a:r>
            <a:r>
              <a:rPr lang="ru-RU" sz="2800" dirty="0">
                <a:solidFill>
                  <a:schemeClr val="tx1"/>
                </a:solidFill>
              </a:rPr>
              <a:t>детей старшей </a:t>
            </a:r>
            <a:r>
              <a:rPr lang="ru-RU" sz="2800" dirty="0" smtClean="0">
                <a:solidFill>
                  <a:schemeClr val="tx1"/>
                </a:solidFill>
              </a:rPr>
              <a:t>группы</a:t>
            </a:r>
          </a:p>
          <a:p>
            <a:pPr algn="ctr"/>
            <a:r>
              <a:rPr lang="ru-RU" sz="2800">
                <a:solidFill>
                  <a:schemeClr val="tx1"/>
                </a:solidFill>
              </a:rPr>
              <a:t>(</a:t>
            </a:r>
            <a:r>
              <a:rPr lang="ru-RU" sz="2800" smtClean="0">
                <a:solidFill>
                  <a:schemeClr val="tx1"/>
                </a:solidFill>
              </a:rPr>
              <a:t>от </a:t>
            </a:r>
            <a:r>
              <a:rPr lang="ru-RU" sz="2800" dirty="0">
                <a:solidFill>
                  <a:schemeClr val="tx1"/>
                </a:solidFill>
              </a:rPr>
              <a:t>5 до 6 лет)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02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864096"/>
          </a:xfrm>
        </p:spPr>
        <p:txBody>
          <a:bodyPr>
            <a:normAutofit/>
          </a:bodyPr>
          <a:lstStyle/>
          <a:p>
            <a:pPr algn="ctr"/>
            <a:r>
              <a:rPr lang="ru-RU" sz="2400" b="0" dirty="0">
                <a:solidFill>
                  <a:schemeClr val="tx1"/>
                </a:solidFill>
                <a:effectLst/>
              </a:rPr>
              <a:t>У каждого ребенка есть что-то, что он больше всего любит рисовать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366880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5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661248"/>
            <a:ext cx="818388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>
                <a:solidFill>
                  <a:schemeClr val="tx1"/>
                </a:solidFill>
                <a:effectLst/>
              </a:rPr>
              <a:t>Есть дети, которые любят рисовать любимые игрушки или героев интересных мультфильмов.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9" r="4859"/>
          <a:stretch/>
        </p:blipFill>
        <p:spPr bwMode="auto">
          <a:xfrm>
            <a:off x="2555776" y="3332088"/>
            <a:ext cx="3477911" cy="222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101" y="607590"/>
            <a:ext cx="3351259" cy="246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185" y="2310010"/>
            <a:ext cx="2676525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0690"/>
            <a:ext cx="287676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53" y="188640"/>
            <a:ext cx="2084387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6" y="3072872"/>
            <a:ext cx="2247770" cy="251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98418"/>
            <a:ext cx="1199285" cy="125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48880"/>
            <a:ext cx="1148457" cy="1201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6" y="2517503"/>
            <a:ext cx="11461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499" y="4522986"/>
            <a:ext cx="11461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223" y="-18569"/>
            <a:ext cx="11461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76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effectLst/>
              </a:rPr>
              <a:t>Есть дети, которые любят рисовать картинки про времена года или просто предметы, которые их окружают.</a:t>
            </a:r>
            <a:endParaRPr lang="ru-RU" sz="24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" r="50000" b="49560"/>
          <a:stretch/>
        </p:blipFill>
        <p:spPr bwMode="auto">
          <a:xfrm>
            <a:off x="4644008" y="548680"/>
            <a:ext cx="3888432" cy="216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t="52823" r="51115" b="7215"/>
          <a:stretch/>
        </p:blipFill>
        <p:spPr bwMode="auto">
          <a:xfrm>
            <a:off x="683568" y="539916"/>
            <a:ext cx="3744416" cy="216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5932" r="1490" b="3970"/>
          <a:stretch/>
        </p:blipFill>
        <p:spPr bwMode="auto">
          <a:xfrm>
            <a:off x="683568" y="2852936"/>
            <a:ext cx="3744416" cy="243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850" y="2808740"/>
            <a:ext cx="3646747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277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>
                <a:solidFill>
                  <a:schemeClr val="tx1"/>
                </a:solidFill>
                <a:effectLst/>
              </a:rPr>
              <a:t>Есть дети, которые любят рисовать домашних животных или просто раскрашивать готовые </a:t>
            </a:r>
            <a:r>
              <a:rPr lang="ru-RU" sz="2400" b="0" dirty="0" smtClean="0">
                <a:solidFill>
                  <a:schemeClr val="tx1"/>
                </a:solidFill>
                <a:effectLst/>
              </a:rPr>
              <a:t>раскраски.</a:t>
            </a:r>
            <a:endParaRPr lang="ru-RU" sz="24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4" t="5188" r="10785" b="8388"/>
          <a:stretch/>
        </p:blipFill>
        <p:spPr bwMode="auto">
          <a:xfrm>
            <a:off x="395536" y="692696"/>
            <a:ext cx="5891841" cy="466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27" y="379825"/>
            <a:ext cx="236307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429" y="2060848"/>
            <a:ext cx="236537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3"/>
          <a:stretch/>
        </p:blipFill>
        <p:spPr bwMode="auto">
          <a:xfrm>
            <a:off x="6431393" y="3645024"/>
            <a:ext cx="2394411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80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effectLst/>
              </a:rPr>
              <a:t>Есть 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дети, которые любят рисовать людей, например маму и папу, дедушку и бабушку или как играют друзья в песочнице.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 bwMode="auto">
          <a:xfrm>
            <a:off x="539551" y="620688"/>
            <a:ext cx="422107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4" t="13891" r="4811" b="8946"/>
          <a:stretch/>
        </p:blipFill>
        <p:spPr bwMode="auto">
          <a:xfrm>
            <a:off x="4860032" y="620688"/>
            <a:ext cx="3744416" cy="278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3" t="9392" r="5735" b="24160"/>
          <a:stretch/>
        </p:blipFill>
        <p:spPr bwMode="auto">
          <a:xfrm>
            <a:off x="4968044" y="3364410"/>
            <a:ext cx="3528392" cy="203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73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>
                <a:solidFill>
                  <a:schemeClr val="tx1"/>
                </a:solidFill>
                <a:effectLst/>
              </a:rPr>
              <a:t>Чаще всего в детском саду мы используем цветные карандаши, цветные восковые мелки, фломастеры, акварель, гуашь и пластилин.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8286" r="1974" b="3213"/>
          <a:stretch/>
        </p:blipFill>
        <p:spPr bwMode="auto">
          <a:xfrm>
            <a:off x="971600" y="620688"/>
            <a:ext cx="7263442" cy="477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15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949280"/>
            <a:ext cx="818388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solidFill>
                  <a:schemeClr val="tx1"/>
                </a:solidFill>
                <a:effectLst/>
              </a:rPr>
              <a:t>Спасибо за внимание!!!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29235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17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</TotalTime>
  <Words>122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Презентация к занятию по рисованию Тема 11.  «Что ты больше всего любишь рисовать»</vt:lpstr>
      <vt:lpstr>У каждого ребенка есть что-то, что он больше всего любит рисовать</vt:lpstr>
      <vt:lpstr>Есть дети, которые любят рисовать любимые игрушки или героев интересных мультфильмов.</vt:lpstr>
      <vt:lpstr>Есть дети, которые любят рисовать картинки про времена года или просто предметы, которые их окружают.</vt:lpstr>
      <vt:lpstr>Есть дети, которые любят рисовать домашних животных или просто раскрашивать готовые раскраски.</vt:lpstr>
      <vt:lpstr>Есть дети, которые любят рисовать людей, например маму и папу, дедушку и бабушку или как играют друзья в песочнице.</vt:lpstr>
      <vt:lpstr>Чаще всего в детском саду мы используем цветные карандаши, цветные восковые мелки, фломастеры, акварель, гуашь и пластилин.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по рисованию Тема 11.  «Что ты больше всего любишь рисовать»</dc:title>
  <dc:creator>User</dc:creator>
  <cp:lastModifiedBy>User</cp:lastModifiedBy>
  <cp:revision>6</cp:revision>
  <dcterms:created xsi:type="dcterms:W3CDTF">2022-09-25T05:08:29Z</dcterms:created>
  <dcterms:modified xsi:type="dcterms:W3CDTF">2022-09-25T05:57:51Z</dcterms:modified>
</cp:coreProperties>
</file>