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73" r:id="rId17"/>
    <p:sldId id="275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0" autoAdjust="0"/>
    <p:restoredTop sz="94717" autoAdjust="0"/>
  </p:normalViewPr>
  <p:slideViewPr>
    <p:cSldViewPr>
      <p:cViewPr varScale="1">
        <p:scale>
          <a:sx n="103" d="100"/>
          <a:sy n="103" d="100"/>
        </p:scale>
        <p:origin x="-174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25.09.2022</a:t>
            </a:fld>
            <a:endParaRPr lang="ru-RU" dirty="0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Овал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4" name="Овал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25.09.2022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1" name="Прямоугольник 10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4" name="Овал 13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5" name="Овал 14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25.09.2022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25.09.2022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4" name="Прямоугольник 13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25.09.2022</a:t>
            </a:fld>
            <a:endParaRPr lang="ru-RU" dirty="0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Овал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1" name="Овал 10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25.09.2022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Содержимое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Содержимое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Прямоугольник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1" name="Прямоугольник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2" name="Прямоугольник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25.09.2022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Содержимое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6" name="Содержимое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Овал 24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7" name="Овал 26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23" name="Заголовок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25.09.2022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25.09.2022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Прямоугольник 18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Содержимое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Овал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1" name="Овал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21" name="Прямоугольник 20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25.09.2022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endParaRPr lang="ru-RU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Прямая соединительная линия 20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Прямоугольник 19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Овал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3" name="Овал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dirty="0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2" name="Прямоугольник 21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25.09.2022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25.09.2022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Овал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5" name="Овал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s://vk.com/feed?section=search&amp;q=#%D1%8D%D0%BA%D0%BE%D0%BB%D0%BE%D0%B3%D0%B8%D1%8F" TargetMode="External"/><Relationship Id="rId2" Type="http://schemas.openxmlformats.org/officeDocument/2006/relationships/hyperlink" Target="https://vk.com/feed?section=search&amp;q=#%D0%93%D0%91%D0%9E%D0%A3%D0%A1%D0%9E%D0%A8%D0%A1%D0%AB%D0%A0%D0%95%D0%99%D0%9A%D0%906%D0%BA%D0%BB%D0%B0%D1%81%D1%81" TargetMode="Externa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564904"/>
            <a:ext cx="6584776" cy="2808312"/>
          </a:xfrm>
        </p:spPr>
        <p:txBody>
          <a:bodyPr>
            <a:noAutofit/>
          </a:bodyPr>
          <a:lstStyle/>
          <a:p>
            <a:r>
              <a:rPr lang="ru-RU" sz="8000" dirty="0" smtClean="0">
                <a:solidFill>
                  <a:srgbClr val="00B050"/>
                </a:solidFill>
              </a:rPr>
              <a:t>«ЧИСТАЯ    </a:t>
            </a:r>
          </a:p>
          <a:p>
            <a:r>
              <a:rPr lang="ru-RU" sz="8000" dirty="0" smtClean="0">
                <a:solidFill>
                  <a:srgbClr val="00B050"/>
                </a:solidFill>
              </a:rPr>
              <a:t>     ЗЕМЛЯ»</a:t>
            </a:r>
            <a:endParaRPr lang="ru-RU" sz="8000" dirty="0">
              <a:solidFill>
                <a:srgbClr val="00B050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671736"/>
          </a:xfrm>
        </p:spPr>
        <p:txBody>
          <a:bodyPr>
            <a:normAutofit fontScale="90000"/>
          </a:bodyPr>
          <a:lstStyle/>
          <a:p>
            <a:r>
              <a:rPr lang="ru-RU" sz="4400" b="1" dirty="0" smtClean="0">
                <a:solidFill>
                  <a:srgbClr val="C00000"/>
                </a:solidFill>
              </a:rPr>
              <a:t>Экологический велопробег</a:t>
            </a:r>
            <a:endParaRPr lang="ru-RU" sz="44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400" b="1" u="sng" dirty="0" smtClean="0">
                <a:solidFill>
                  <a:srgbClr val="00B050"/>
                </a:solidFill>
              </a:rPr>
              <a:t>Пересечение улиц Мирной и Комсомольской</a:t>
            </a:r>
            <a:br>
              <a:rPr lang="ru-RU" sz="2400" b="1" u="sng" dirty="0" smtClean="0">
                <a:solidFill>
                  <a:srgbClr val="00B050"/>
                </a:solidFill>
              </a:rPr>
            </a:br>
            <a:r>
              <a:rPr lang="ru-RU" sz="2400" dirty="0" smtClean="0">
                <a:solidFill>
                  <a:srgbClr val="00B050"/>
                </a:solidFill>
              </a:rPr>
              <a:t>(</a:t>
            </a:r>
            <a:r>
              <a:rPr lang="ru-RU" sz="2000" dirty="0" smtClean="0">
                <a:solidFill>
                  <a:srgbClr val="00B050"/>
                </a:solidFill>
              </a:rPr>
              <a:t>потрудились хорошо, покружились хорошо, да так , что Вика потеряла очки)</a:t>
            </a:r>
            <a:endParaRPr lang="ru-RU" sz="2000" dirty="0">
              <a:solidFill>
                <a:srgbClr val="00B050"/>
              </a:solidFill>
            </a:endParaRPr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1624" y="2078069"/>
            <a:ext cx="4198367" cy="314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1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4008" y="2080450"/>
            <a:ext cx="4195192" cy="31463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b="1" u="sng" dirty="0" smtClean="0">
                <a:solidFill>
                  <a:srgbClr val="00B050"/>
                </a:solidFill>
              </a:rPr>
              <a:t>Улица Комсомольская</a:t>
            </a:r>
            <a:endParaRPr lang="ru-RU" sz="2400" b="1" u="sng" dirty="0">
              <a:solidFill>
                <a:srgbClr val="00B050"/>
              </a:solidFill>
            </a:endParaRPr>
          </a:p>
        </p:txBody>
      </p:sp>
      <p:pic>
        <p:nvPicPr>
          <p:cNvPr id="8196" name="Picture 4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897" y="2060848"/>
            <a:ext cx="4221328" cy="3165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7" name="Picture 5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17872" y="2060848"/>
            <a:ext cx="4221328" cy="3165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400" b="1" u="sng" dirty="0" smtClean="0">
                <a:solidFill>
                  <a:srgbClr val="00B050"/>
                </a:solidFill>
              </a:rPr>
              <a:t>Встреча родителей</a:t>
            </a:r>
            <a:br>
              <a:rPr lang="ru-RU" sz="2400" b="1" u="sng" dirty="0" smtClean="0">
                <a:solidFill>
                  <a:srgbClr val="00B050"/>
                </a:solidFill>
              </a:rPr>
            </a:br>
            <a:r>
              <a:rPr lang="ru-RU" sz="2400" dirty="0" smtClean="0">
                <a:solidFill>
                  <a:srgbClr val="00B050"/>
                </a:solidFill>
              </a:rPr>
              <a:t>(ну, очень неожиданно, но приятно)</a:t>
            </a:r>
            <a:endParaRPr lang="ru-RU" sz="2400" dirty="0">
              <a:solidFill>
                <a:srgbClr val="00B050"/>
              </a:solidFill>
            </a:endParaRPr>
          </a:p>
        </p:txBody>
      </p:sp>
      <p:pic>
        <p:nvPicPr>
          <p:cNvPr id="5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1625" y="2197894"/>
            <a:ext cx="4038600" cy="302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18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00600" y="2197894"/>
            <a:ext cx="4038600" cy="302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400" b="1" u="sng" dirty="0" smtClean="0">
                <a:solidFill>
                  <a:srgbClr val="00B050"/>
                </a:solidFill>
              </a:rPr>
              <a:t>Уставшие, но довольные!</a:t>
            </a:r>
            <a:br>
              <a:rPr lang="ru-RU" sz="2400" b="1" u="sng" dirty="0" smtClean="0">
                <a:solidFill>
                  <a:srgbClr val="00B050"/>
                </a:solidFill>
              </a:rPr>
            </a:br>
            <a:r>
              <a:rPr lang="ru-RU" sz="2400" b="1" u="sng" dirty="0" smtClean="0">
                <a:solidFill>
                  <a:srgbClr val="00B050"/>
                </a:solidFill>
              </a:rPr>
              <a:t> </a:t>
            </a:r>
            <a:endParaRPr lang="ru-RU" sz="2400" b="1" u="sng" dirty="0">
              <a:solidFill>
                <a:srgbClr val="00B050"/>
              </a:solidFill>
            </a:endParaRPr>
          </a:p>
        </p:txBody>
      </p:sp>
      <p:pic>
        <p:nvPicPr>
          <p:cNvPr id="10242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5614" y="1916832"/>
            <a:ext cx="4413349" cy="3310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3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25851" y="1916832"/>
            <a:ext cx="4413349" cy="3310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b="1" u="sng" dirty="0" smtClean="0">
                <a:solidFill>
                  <a:srgbClr val="00B050"/>
                </a:solidFill>
              </a:rPr>
              <a:t>Дорога, домой</a:t>
            </a:r>
            <a:endParaRPr lang="ru-RU" sz="2400" b="1" u="sng" dirty="0">
              <a:solidFill>
                <a:srgbClr val="00B050"/>
              </a:solidFill>
            </a:endParaRPr>
          </a:p>
        </p:txBody>
      </p:sp>
      <p:pic>
        <p:nvPicPr>
          <p:cNvPr id="11266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1624" y="1988840"/>
            <a:ext cx="4317339" cy="32380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7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21861" y="1988840"/>
            <a:ext cx="4317339" cy="32380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u="sng" dirty="0" smtClean="0">
                <a:solidFill>
                  <a:srgbClr val="00B050"/>
                </a:solidFill>
              </a:rPr>
              <a:t>Итоги проведения экологического велопробега.</a:t>
            </a:r>
            <a:endParaRPr lang="ru-RU" b="1" u="sng" dirty="0">
              <a:solidFill>
                <a:srgbClr val="00B050"/>
              </a:solidFill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dirty="0" smtClean="0"/>
              <a:t>Ребята отметили,  что детские площадки достаточно чистые. И это радует. Большая часть мусора была собрана по маршруту движения, вдоль дороги, где нет придомовых территорий.</a:t>
            </a:r>
          </a:p>
          <a:p>
            <a:r>
              <a:rPr lang="ru-RU" dirty="0" smtClean="0"/>
              <a:t>Было убрано 8 площадок, ребята без велосипедов убрали две площадки, фото к сожалению не сделали.</a:t>
            </a:r>
          </a:p>
          <a:p>
            <a:pPr algn="ctr">
              <a:buNone/>
            </a:pPr>
            <a:r>
              <a:rPr lang="ru-RU" b="1" dirty="0" smtClean="0">
                <a:solidFill>
                  <a:srgbClr val="C00000"/>
                </a:solidFill>
              </a:rPr>
              <a:t>Все поставленные цели и задачи выполнены. </a:t>
            </a:r>
          </a:p>
          <a:p>
            <a:pPr>
              <a:buNone/>
            </a:pPr>
            <a:r>
              <a:rPr lang="ru-RU" dirty="0" smtClean="0"/>
              <a:t>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1800" dirty="0" smtClean="0">
                <a:solidFill>
                  <a:srgbClr val="00B050"/>
                </a:solidFill>
              </a:rPr>
              <a:t>Р.</a:t>
            </a:r>
            <a:r>
              <a:rPr lang="en-US" sz="1800" dirty="0" smtClean="0">
                <a:solidFill>
                  <a:srgbClr val="00B050"/>
                </a:solidFill>
              </a:rPr>
              <a:t>S.</a:t>
            </a:r>
            <a:r>
              <a:rPr lang="ru-RU" sz="1800" dirty="0" smtClean="0">
                <a:solidFill>
                  <a:srgbClr val="00B050"/>
                </a:solidFill>
              </a:rPr>
              <a:t> 19 сентября    учащиеся 6 класса приняли участие в уборке территории стадиона от сорников.</a:t>
            </a:r>
            <a:r>
              <a:rPr lang="ru-RU" sz="1800" dirty="0" smtClean="0">
                <a:solidFill>
                  <a:srgbClr val="00B050"/>
                </a:solidFill>
                <a:hlinkClick r:id="rId2"/>
              </a:rPr>
              <a:t>#ГБОУСОШСЫРЕЙКА6класс</a:t>
            </a:r>
            <a:r>
              <a:rPr lang="ru-RU" sz="1800" dirty="0" smtClean="0">
                <a:solidFill>
                  <a:srgbClr val="00B050"/>
                </a:solidFill>
                <a:hlinkClick r:id="rId3"/>
              </a:rPr>
              <a:t>#экология</a:t>
            </a:r>
            <a:r>
              <a:rPr lang="ru-RU" sz="1800" dirty="0" smtClean="0">
                <a:solidFill>
                  <a:srgbClr val="00B050"/>
                </a:solidFill>
              </a:rPr>
              <a:t/>
            </a:r>
            <a:br>
              <a:rPr lang="ru-RU" sz="1800" dirty="0" smtClean="0">
                <a:solidFill>
                  <a:srgbClr val="00B050"/>
                </a:solidFill>
              </a:rPr>
            </a:br>
            <a:r>
              <a:rPr lang="en-US" sz="1800" dirty="0" smtClean="0">
                <a:solidFill>
                  <a:srgbClr val="00B050"/>
                </a:solidFill>
              </a:rPr>
              <a:t>https://vk.com/id207298275</a:t>
            </a:r>
            <a:endParaRPr lang="ru-RU" sz="1800" dirty="0">
              <a:solidFill>
                <a:srgbClr val="00B050"/>
              </a:solidFill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1624" y="2197894"/>
            <a:ext cx="4233763" cy="3175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76056" y="1484784"/>
            <a:ext cx="3511153" cy="4681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404664"/>
            <a:ext cx="8534400" cy="654896"/>
          </a:xfrm>
        </p:spPr>
        <p:txBody>
          <a:bodyPr>
            <a:normAutofit fontScale="90000"/>
          </a:bodyPr>
          <a:lstStyle/>
          <a:p>
            <a:r>
              <a:rPr lang="ru-RU" b="1" u="sng" smtClean="0">
                <a:solidFill>
                  <a:srgbClr val="C00000"/>
                </a:solidFill>
              </a:rPr>
              <a:t/>
            </a:r>
            <a:br>
              <a:rPr lang="ru-RU" b="1" u="sng" smtClean="0">
                <a:solidFill>
                  <a:srgbClr val="C00000"/>
                </a:solidFill>
              </a:rPr>
            </a:br>
            <a:r>
              <a:rPr lang="ru-RU" b="1" u="sng" smtClean="0">
                <a:solidFill>
                  <a:srgbClr val="C00000"/>
                </a:solidFill>
              </a:rPr>
              <a:t>ЭКОЛОГИЯ - </a:t>
            </a:r>
            <a:r>
              <a:rPr lang="ru-RU" b="1" u="sng" dirty="0" smtClean="0">
                <a:solidFill>
                  <a:srgbClr val="C00000"/>
                </a:solidFill>
              </a:rPr>
              <a:t>ДЕЛО КАЖДОГО</a:t>
            </a:r>
            <a:br>
              <a:rPr lang="ru-RU" b="1" u="sng" dirty="0" smtClean="0">
                <a:solidFill>
                  <a:srgbClr val="C00000"/>
                </a:solidFill>
              </a:rPr>
            </a:br>
            <a:endParaRPr lang="ru-RU" b="1" u="sng" dirty="0"/>
          </a:p>
        </p:txBody>
      </p:sp>
      <p:sp>
        <p:nvSpPr>
          <p:cNvPr id="4" name="Текст 3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endParaRPr lang="ru-RU" sz="28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83768" y="1592796"/>
            <a:ext cx="5664629" cy="42484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0"/>
            <a:ext cx="8534400" cy="1340768"/>
          </a:xfrm>
        </p:spPr>
        <p:txBody>
          <a:bodyPr>
            <a:noAutofit/>
          </a:bodyPr>
          <a:lstStyle/>
          <a:p>
            <a:pPr algn="l"/>
            <a:r>
              <a:rPr lang="ru-RU" sz="1600" dirty="0" smtClean="0">
                <a:solidFill>
                  <a:srgbClr val="00B050"/>
                </a:solidFill>
              </a:rPr>
              <a:t>Организатор: </a:t>
            </a:r>
            <a:r>
              <a:rPr lang="ru-RU" sz="1600" dirty="0" smtClean="0"/>
              <a:t>Марченко Ольга Викторовна, классный руководитель 6 класса ГБОУ СОШ села Сырейка муниципального района Кинельский Самарской области</a:t>
            </a:r>
            <a:br>
              <a:rPr lang="ru-RU" sz="1600" dirty="0" smtClean="0"/>
            </a:br>
            <a:r>
              <a:rPr lang="ru-RU" sz="1600" dirty="0" smtClean="0">
                <a:solidFill>
                  <a:srgbClr val="00B050"/>
                </a:solidFill>
              </a:rPr>
              <a:t>Участники: </a:t>
            </a:r>
            <a:r>
              <a:rPr lang="ru-RU" sz="1600" dirty="0" smtClean="0"/>
              <a:t>учащиеся и родители 6 класса ГБОУ СОШ с. Сырейка</a:t>
            </a:r>
            <a:br>
              <a:rPr lang="ru-RU" sz="1600" dirty="0" smtClean="0"/>
            </a:br>
            <a:endParaRPr lang="ru-RU" sz="1600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95536" y="1484784"/>
            <a:ext cx="8410136" cy="4614264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ru-RU" sz="2000" u="sng" dirty="0" smtClean="0">
                <a:solidFill>
                  <a:srgbClr val="FF0000"/>
                </a:solidFill>
              </a:rPr>
              <a:t>Цели и задачи:</a:t>
            </a:r>
          </a:p>
          <a:p>
            <a:r>
              <a:rPr lang="ru-RU" sz="2000" dirty="0" smtClean="0"/>
              <a:t>Воспитание у подрастающего поколения любви к своей малой Родине;</a:t>
            </a:r>
          </a:p>
          <a:p>
            <a:r>
              <a:rPr lang="ru-RU" sz="2000" dirty="0" smtClean="0"/>
              <a:t>Формирование у учащихся бережного отношения  к инфраструктуре родного села и развитие чувства ответственности за её состояние ;</a:t>
            </a:r>
          </a:p>
          <a:p>
            <a:r>
              <a:rPr lang="ru-RU" sz="2000" dirty="0" smtClean="0"/>
              <a:t>Объединение усилий детей и взрослых ради благородного дела, улучшения экологической обстановки окружающей территории;</a:t>
            </a:r>
          </a:p>
          <a:p>
            <a:r>
              <a:rPr lang="ru-RU" sz="2000" dirty="0" smtClean="0"/>
              <a:t>Популяризация велосипеда среди населения, как экологического вида транспорта;</a:t>
            </a:r>
          </a:p>
          <a:p>
            <a:r>
              <a:rPr lang="ru-RU" sz="2000" dirty="0" smtClean="0"/>
              <a:t>Сплочение классного коллектива при совместной деятельности</a:t>
            </a:r>
          </a:p>
          <a:p>
            <a:pPr>
              <a:buNone/>
            </a:pPr>
            <a:r>
              <a:rPr lang="ru-RU" sz="2000" dirty="0" smtClean="0"/>
              <a:t> </a:t>
            </a:r>
            <a:r>
              <a:rPr lang="ru-RU" sz="2000" dirty="0" smtClean="0">
                <a:solidFill>
                  <a:srgbClr val="00B050"/>
                </a:solidFill>
              </a:rPr>
              <a:t>Объект: </a:t>
            </a:r>
            <a:r>
              <a:rPr lang="ru-RU" sz="2000" dirty="0" smtClean="0"/>
              <a:t>Территория детских площадок </a:t>
            </a:r>
          </a:p>
          <a:p>
            <a:pPr>
              <a:buNone/>
            </a:pPr>
            <a:r>
              <a:rPr lang="ru-RU" sz="2000" dirty="0" smtClean="0">
                <a:solidFill>
                  <a:srgbClr val="00B050"/>
                </a:solidFill>
              </a:rPr>
              <a:t>Дата проведения: </a:t>
            </a:r>
            <a:r>
              <a:rPr lang="ru-RU" sz="2000" dirty="0" smtClean="0"/>
              <a:t>23 сентября 2022г </a:t>
            </a:r>
          </a:p>
          <a:p>
            <a:pPr>
              <a:buNone/>
            </a:pPr>
            <a:r>
              <a:rPr lang="ru-RU" sz="2000" dirty="0" smtClean="0"/>
              <a:t> </a:t>
            </a:r>
            <a:endParaRPr lang="ru-RU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564904"/>
            <a:ext cx="6584776" cy="3168352"/>
          </a:xfrm>
        </p:spPr>
        <p:txBody>
          <a:bodyPr>
            <a:noAutofit/>
          </a:bodyPr>
          <a:lstStyle/>
          <a:p>
            <a:pPr algn="l"/>
            <a:r>
              <a:rPr lang="ru-RU" sz="8000" dirty="0" smtClean="0">
                <a:solidFill>
                  <a:srgbClr val="00B050"/>
                </a:solidFill>
              </a:rPr>
              <a:t> </a:t>
            </a:r>
          </a:p>
          <a:p>
            <a:pPr algn="l">
              <a:buFont typeface="Arial" pitchFamily="34" charset="0"/>
              <a:buChar char="•"/>
            </a:pPr>
            <a:r>
              <a:rPr lang="ru-RU" sz="2000" b="0" dirty="0" smtClean="0">
                <a:solidFill>
                  <a:srgbClr val="00B050"/>
                </a:solidFill>
              </a:rPr>
              <a:t>Проведение классного собрания;</a:t>
            </a:r>
          </a:p>
          <a:p>
            <a:pPr algn="l">
              <a:buFont typeface="Arial" pitchFamily="34" charset="0"/>
              <a:buChar char="•"/>
            </a:pPr>
            <a:r>
              <a:rPr lang="ru-RU" sz="2000" b="0" dirty="0" smtClean="0">
                <a:solidFill>
                  <a:srgbClr val="00B050"/>
                </a:solidFill>
              </a:rPr>
              <a:t>Оповещение родителей;</a:t>
            </a:r>
          </a:p>
          <a:p>
            <a:pPr algn="l">
              <a:buFont typeface="Arial" pitchFamily="34" charset="0"/>
              <a:buChar char="•"/>
            </a:pPr>
            <a:r>
              <a:rPr lang="ru-RU" sz="2000" b="0" dirty="0" smtClean="0">
                <a:solidFill>
                  <a:srgbClr val="00B050"/>
                </a:solidFill>
              </a:rPr>
              <a:t>выбор маршрута движения;</a:t>
            </a:r>
          </a:p>
          <a:p>
            <a:pPr algn="l">
              <a:buFont typeface="Arial" pitchFamily="34" charset="0"/>
              <a:buChar char="•"/>
            </a:pPr>
            <a:r>
              <a:rPr lang="ru-RU" sz="2000" b="0" dirty="0" smtClean="0">
                <a:solidFill>
                  <a:srgbClr val="00B050"/>
                </a:solidFill>
              </a:rPr>
              <a:t>Подготовка велосипедов;</a:t>
            </a:r>
          </a:p>
          <a:p>
            <a:pPr algn="l">
              <a:buFont typeface="Arial" pitchFamily="34" charset="0"/>
              <a:buChar char="•"/>
            </a:pPr>
            <a:r>
              <a:rPr lang="ru-RU" sz="2000" b="0" dirty="0" smtClean="0">
                <a:solidFill>
                  <a:srgbClr val="00B050"/>
                </a:solidFill>
              </a:rPr>
              <a:t>Прохождение инструктажа.</a:t>
            </a:r>
          </a:p>
          <a:p>
            <a:pPr algn="l">
              <a:buFont typeface="Arial" pitchFamily="34" charset="0"/>
              <a:buChar char="•"/>
            </a:pPr>
            <a:endParaRPr lang="ru-RU" sz="2000" b="0" dirty="0" smtClean="0">
              <a:solidFill>
                <a:srgbClr val="00B050"/>
              </a:solidFill>
            </a:endParaRPr>
          </a:p>
          <a:p>
            <a:pPr algn="l">
              <a:buFont typeface="Arial" pitchFamily="34" charset="0"/>
              <a:buChar char="•"/>
            </a:pPr>
            <a:endParaRPr lang="ru-RU" sz="2000" b="0" dirty="0">
              <a:solidFill>
                <a:srgbClr val="00B050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391816"/>
          </a:xfrm>
        </p:spPr>
        <p:txBody>
          <a:bodyPr>
            <a:normAutofit fontScale="90000"/>
          </a:bodyPr>
          <a:lstStyle/>
          <a:p>
            <a:r>
              <a:rPr lang="ru-RU" sz="4400" dirty="0" smtClean="0"/>
              <a:t>Подготовка к велопробегу</a:t>
            </a:r>
            <a:br>
              <a:rPr lang="ru-RU" sz="4400" dirty="0" smtClean="0"/>
            </a:br>
            <a:endParaRPr lang="ru-RU" sz="4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0"/>
            <a:ext cx="8534400" cy="987552"/>
          </a:xfrm>
        </p:spPr>
        <p:txBody>
          <a:bodyPr>
            <a:noAutofit/>
          </a:bodyPr>
          <a:lstStyle/>
          <a:p>
            <a:r>
              <a:rPr lang="ru-RU" sz="3200" b="1" u="sng" dirty="0" smtClean="0">
                <a:solidFill>
                  <a:srgbClr val="00B050"/>
                </a:solidFill>
              </a:rPr>
              <a:t/>
            </a:r>
            <a:br>
              <a:rPr lang="ru-RU" sz="3200" b="1" u="sng" dirty="0" smtClean="0">
                <a:solidFill>
                  <a:srgbClr val="00B050"/>
                </a:solidFill>
              </a:rPr>
            </a:br>
            <a:r>
              <a:rPr lang="ru-RU" sz="3200" b="1" u="sng" dirty="0" smtClean="0">
                <a:solidFill>
                  <a:srgbClr val="00B050"/>
                </a:solidFill>
              </a:rPr>
              <a:t/>
            </a:r>
            <a:br>
              <a:rPr lang="ru-RU" sz="3200" b="1" u="sng" dirty="0" smtClean="0">
                <a:solidFill>
                  <a:srgbClr val="00B050"/>
                </a:solidFill>
              </a:rPr>
            </a:br>
            <a:r>
              <a:rPr lang="ru-RU" sz="3200" b="1" u="sng" dirty="0" smtClean="0">
                <a:solidFill>
                  <a:srgbClr val="00B050"/>
                </a:solidFill>
              </a:rPr>
              <a:t/>
            </a:r>
            <a:br>
              <a:rPr lang="ru-RU" sz="3200" b="1" u="sng" dirty="0" smtClean="0">
                <a:solidFill>
                  <a:srgbClr val="00B050"/>
                </a:solidFill>
              </a:rPr>
            </a:br>
            <a:r>
              <a:rPr lang="ru-RU" sz="3200" b="1" u="sng" dirty="0" smtClean="0">
                <a:solidFill>
                  <a:srgbClr val="00B050"/>
                </a:solidFill>
              </a:rPr>
              <a:t/>
            </a:r>
            <a:br>
              <a:rPr lang="ru-RU" sz="3200" b="1" u="sng" dirty="0" smtClean="0">
                <a:solidFill>
                  <a:srgbClr val="00B050"/>
                </a:solidFill>
              </a:rPr>
            </a:br>
            <a:r>
              <a:rPr lang="ru-RU" sz="3200" b="1" u="sng" dirty="0" smtClean="0">
                <a:solidFill>
                  <a:srgbClr val="00B050"/>
                </a:solidFill>
              </a:rPr>
              <a:t/>
            </a:r>
            <a:br>
              <a:rPr lang="ru-RU" sz="3200" b="1" u="sng" dirty="0" smtClean="0">
                <a:solidFill>
                  <a:srgbClr val="00B050"/>
                </a:solidFill>
              </a:rPr>
            </a:br>
            <a:r>
              <a:rPr lang="ru-RU" sz="2400" b="1" u="sng" dirty="0" smtClean="0">
                <a:solidFill>
                  <a:srgbClr val="00B050"/>
                </a:solidFill>
              </a:rPr>
              <a:t>Начало</a:t>
            </a:r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1800" dirty="0" smtClean="0"/>
              <a:t>(велосипеды «соскучились» по своим хозяевам, пока они «грызли» гранит науки) </a:t>
            </a:r>
            <a:endParaRPr lang="ru-RU" sz="1800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908" y="1988840"/>
            <a:ext cx="4317338" cy="32380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17872" y="2060848"/>
            <a:ext cx="4221328" cy="3165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400" u="sng" dirty="0" smtClean="0">
                <a:solidFill>
                  <a:srgbClr val="00B050"/>
                </a:solidFill>
              </a:rPr>
              <a:t>Первая площадка на  пересечении улиц Юбилейная и </a:t>
            </a:r>
            <a:br>
              <a:rPr lang="ru-RU" sz="2400" u="sng" dirty="0" smtClean="0">
                <a:solidFill>
                  <a:srgbClr val="00B050"/>
                </a:solidFill>
              </a:rPr>
            </a:br>
            <a:r>
              <a:rPr lang="ru-RU" sz="2400" u="sng" dirty="0" smtClean="0">
                <a:solidFill>
                  <a:srgbClr val="00B050"/>
                </a:solidFill>
              </a:rPr>
              <a:t>22 Партсъезда</a:t>
            </a:r>
            <a:endParaRPr lang="ru-RU" sz="2400" u="sng" dirty="0">
              <a:solidFill>
                <a:srgbClr val="00B050"/>
              </a:solidFill>
            </a:endParaRP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1625" y="2060848"/>
            <a:ext cx="4221328" cy="3165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3883" y="2132856"/>
            <a:ext cx="4125317" cy="3093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400" b="1" u="sng" dirty="0" smtClean="0">
                <a:solidFill>
                  <a:srgbClr val="00B050"/>
                </a:solidFill>
              </a:rPr>
              <a:t>Улица Ново-Полевая</a:t>
            </a:r>
            <a:br>
              <a:rPr lang="ru-RU" sz="2400" b="1" u="sng" dirty="0" smtClean="0">
                <a:solidFill>
                  <a:srgbClr val="00B050"/>
                </a:solidFill>
              </a:rPr>
            </a:br>
            <a:r>
              <a:rPr lang="ru-RU" sz="2400" dirty="0" smtClean="0">
                <a:solidFill>
                  <a:srgbClr val="00B050"/>
                </a:solidFill>
              </a:rPr>
              <a:t>(чуть не потеряли мальчиков, им так хотелось поиграть)</a:t>
            </a:r>
            <a:endParaRPr lang="ru-RU" sz="2400" dirty="0">
              <a:solidFill>
                <a:srgbClr val="00B050"/>
              </a:solidFill>
            </a:endParaRPr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1625" y="2197894"/>
            <a:ext cx="4038600" cy="302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5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00600" y="2197894"/>
            <a:ext cx="4038600" cy="302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700" b="1" u="sng" dirty="0" smtClean="0">
                <a:solidFill>
                  <a:srgbClr val="00B050"/>
                </a:solidFill>
              </a:rPr>
              <a:t>Улица Советская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sz="2000" dirty="0" smtClean="0"/>
              <a:t>(и поработали, и поиграли)</a:t>
            </a:r>
            <a:endParaRPr lang="ru-RU" sz="2000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988840"/>
            <a:ext cx="4317339" cy="32380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9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30147" y="2060848"/>
            <a:ext cx="4224469" cy="31683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u="sng" dirty="0" smtClean="0">
                <a:solidFill>
                  <a:srgbClr val="00B050"/>
                </a:solidFill>
              </a:rPr>
              <a:t>Переход через мост на другую сторону села</a:t>
            </a:r>
            <a:endParaRPr lang="ru-RU" u="sng" dirty="0">
              <a:solidFill>
                <a:srgbClr val="00B050"/>
              </a:solidFill>
            </a:endParaRPr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2023269"/>
            <a:ext cx="4271433" cy="3203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3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4008" y="2080450"/>
            <a:ext cx="4195192" cy="31463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400" b="1" u="sng" dirty="0" smtClean="0">
                <a:solidFill>
                  <a:srgbClr val="00B050"/>
                </a:solidFill>
              </a:rPr>
              <a:t>Улица Мирная</a:t>
            </a: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1800" dirty="0" smtClean="0"/>
              <a:t>(«родная» площадка двух наших девочек, все чисто!</a:t>
            </a:r>
            <a:br>
              <a:rPr lang="ru-RU" sz="1800" dirty="0" smtClean="0"/>
            </a:br>
            <a:r>
              <a:rPr lang="ru-RU" sz="1800" dirty="0" smtClean="0"/>
              <a:t>Но, Настя все же что-то нашла!)</a:t>
            </a:r>
            <a:endParaRPr lang="ru-RU" sz="1800" dirty="0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6656" y="2060849"/>
            <a:ext cx="4221328" cy="3165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7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00600" y="2197894"/>
            <a:ext cx="4038600" cy="302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6" name="Прямая со стрелкой 5"/>
          <p:cNvCxnSpPr/>
          <p:nvPr/>
        </p:nvCxnSpPr>
        <p:spPr>
          <a:xfrm>
            <a:off x="5724128" y="908720"/>
            <a:ext cx="1584176" cy="244827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фициальная">
  <a:themeElements>
    <a:clrScheme name="Официальная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Официальная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Официальная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Civic</Template>
  <TotalTime>139</TotalTime>
  <Words>238</Words>
  <Application>Microsoft Office PowerPoint</Application>
  <PresentationFormat>Экран (4:3)</PresentationFormat>
  <Paragraphs>38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Официальная</vt:lpstr>
      <vt:lpstr>Экологический велопробег</vt:lpstr>
      <vt:lpstr>Организатор: Марченко Ольга Викторовна, классный руководитель 6 класса ГБОУ СОШ села Сырейка муниципального района Кинельский Самарской области Участники: учащиеся и родители 6 класса ГБОУ СОШ с. Сырейка </vt:lpstr>
      <vt:lpstr>Подготовка к велопробегу </vt:lpstr>
      <vt:lpstr>     Начало (велосипеды «соскучились» по своим хозяевам, пока они «грызли» гранит науки) </vt:lpstr>
      <vt:lpstr>Первая площадка на  пересечении улиц Юбилейная и  22 Партсъезда</vt:lpstr>
      <vt:lpstr>Улица Ново-Полевая (чуть не потеряли мальчиков, им так хотелось поиграть)</vt:lpstr>
      <vt:lpstr>Улица Советская (и поработали, и поиграли)</vt:lpstr>
      <vt:lpstr>Переход через мост на другую сторону села</vt:lpstr>
      <vt:lpstr>Улица Мирная («родная» площадка двух наших девочек, все чисто! Но, Настя все же что-то нашла!)</vt:lpstr>
      <vt:lpstr>Пересечение улиц Мирной и Комсомольской (потрудились хорошо, покружились хорошо, да так , что Вика потеряла очки)</vt:lpstr>
      <vt:lpstr>Улица Комсомольская</vt:lpstr>
      <vt:lpstr>Встреча родителей (ну, очень неожиданно, но приятно)</vt:lpstr>
      <vt:lpstr>Уставшие, но довольные!  </vt:lpstr>
      <vt:lpstr>Дорога, домой</vt:lpstr>
      <vt:lpstr>Итоги проведения экологического велопробега.</vt:lpstr>
      <vt:lpstr>Р.S. 19 сентября    учащиеся 6 класса приняли участие в уборке территории стадиона от сорников.#ГБОУСОШСЫРЕЙКА6класс#экология https://vk.com/id207298275</vt:lpstr>
      <vt:lpstr> ЭКОЛОГИЯ - ДЕЛО КАЖДОГО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Экологический велопробег</dc:title>
  <dc:creator>Zver</dc:creator>
  <cp:lastModifiedBy>Zverdvd.org</cp:lastModifiedBy>
  <cp:revision>18</cp:revision>
  <dcterms:created xsi:type="dcterms:W3CDTF">2022-09-23T15:45:41Z</dcterms:created>
  <dcterms:modified xsi:type="dcterms:W3CDTF">2022-09-25T06:21:05Z</dcterms:modified>
</cp:coreProperties>
</file>