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5" r:id="rId13"/>
    <p:sldId id="269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-120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2401888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A475AA5-EBC2-4CFF-94B5-4B773762541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845F7E7-173F-48CC-80CE-668D53746B9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Интересные факты о Л.Н. Толстом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273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659958"/>
            <a:ext cx="10972800" cy="5914578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По мотивам произведения сняты несколько одноименных фильмов. Один из них – это классическая экранизация, а действие второго происходит во время войны в Чечне.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200552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06532" cy="4183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418" y="2504013"/>
            <a:ext cx="7178441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3044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>
            <a:normAutofit/>
          </a:bodyPr>
          <a:lstStyle/>
          <a:p>
            <a:r>
              <a:rPr lang="ru-RU" sz="6000" dirty="0" err="1" smtClean="0"/>
              <a:t>Л.Н.Толстой</a:t>
            </a:r>
            <a:r>
              <a:rPr lang="ru-RU" sz="6000" dirty="0" smtClean="0"/>
              <a:t> на Кавказе</a:t>
            </a:r>
          </a:p>
          <a:p>
            <a:r>
              <a:rPr lang="ru-RU" dirty="0" smtClean="0"/>
              <a:t>  </a:t>
            </a:r>
            <a:r>
              <a:rPr lang="ru-RU" sz="3600" dirty="0" err="1" smtClean="0"/>
              <a:t>Л.Н.Толстой</a:t>
            </a:r>
            <a:r>
              <a:rPr lang="ru-RU" sz="3600" dirty="0" smtClean="0"/>
              <a:t> был на военной службе в Кавказской армии, участвовал в боевых действиях русских войск. Однажды, далеко отъехав от своего отряда, он чуть не попал в плен. Выручил писателя из беды его спутник и друг чеченец </a:t>
            </a:r>
            <a:r>
              <a:rPr lang="ru-RU" sz="3600" dirty="0" err="1" smtClean="0"/>
              <a:t>Садо</a:t>
            </a:r>
            <a:r>
              <a:rPr lang="ru-RU" sz="3600" dirty="0" smtClean="0"/>
              <a:t>. Вот так это было</a:t>
            </a:r>
            <a:r>
              <a:rPr lang="ru-RU" sz="3600" dirty="0" smtClean="0"/>
              <a:t>.</a:t>
            </a: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446228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4929" y="-3942248"/>
            <a:ext cx="11879248" cy="1037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</a:rPr>
              <a:t> </a:t>
            </a:r>
            <a:endParaRPr lang="ru-RU" sz="2800" dirty="0" smtClean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r>
              <a:rPr lang="ru-RU" sz="2400" dirty="0" smtClean="0">
                <a:solidFill>
                  <a:prstClr val="black"/>
                </a:solidFill>
              </a:rPr>
              <a:t>Незадолго </a:t>
            </a:r>
            <a:r>
              <a:rPr lang="ru-RU" sz="2400" dirty="0">
                <a:solidFill>
                  <a:prstClr val="black"/>
                </a:solidFill>
              </a:rPr>
              <a:t>до этого случая </a:t>
            </a:r>
            <a:r>
              <a:rPr lang="ru-RU" sz="2400" dirty="0" err="1">
                <a:solidFill>
                  <a:prstClr val="black"/>
                </a:solidFill>
              </a:rPr>
              <a:t>Садо</a:t>
            </a:r>
            <a:r>
              <a:rPr lang="ru-RU" sz="2400" dirty="0">
                <a:solidFill>
                  <a:prstClr val="black"/>
                </a:solidFill>
              </a:rPr>
              <a:t> купил молодого коня, оказавшегося хорошим скакуном. Друзья – Толстой и </a:t>
            </a:r>
            <a:r>
              <a:rPr lang="ru-RU" sz="2400" dirty="0" err="1">
                <a:solidFill>
                  <a:prstClr val="black"/>
                </a:solidFill>
              </a:rPr>
              <a:t>Садо</a:t>
            </a:r>
            <a:r>
              <a:rPr lang="ru-RU" sz="2400" dirty="0">
                <a:solidFill>
                  <a:prstClr val="black"/>
                </a:solidFill>
              </a:rPr>
              <a:t> – по кавказскому обычаю поменялись лошадьми. </a:t>
            </a:r>
            <a:r>
              <a:rPr lang="ru-RU" sz="2400" dirty="0" err="1">
                <a:solidFill>
                  <a:prstClr val="black"/>
                </a:solidFill>
              </a:rPr>
              <a:t>Садо</a:t>
            </a:r>
            <a:r>
              <a:rPr lang="ru-RU" sz="2400" dirty="0">
                <a:solidFill>
                  <a:prstClr val="black"/>
                </a:solidFill>
              </a:rPr>
              <a:t> подарил Толстому своего коня, а тот отдал ему своего крепкого иноходца. И вот, когда друзей стали настигать чеченцы, Толстой легко мог уйти от них на резвом скакуне, но ни за что на свете не согласился бы бросить товарища в беде. У </a:t>
            </a:r>
            <a:r>
              <a:rPr lang="ru-RU" sz="2400" dirty="0" err="1">
                <a:solidFill>
                  <a:prstClr val="black"/>
                </a:solidFill>
              </a:rPr>
              <a:t>Садо</a:t>
            </a:r>
            <a:r>
              <a:rPr lang="ru-RU" sz="2400" dirty="0">
                <a:solidFill>
                  <a:prstClr val="black"/>
                </a:solidFill>
              </a:rPr>
              <a:t> было ружьё, но оно оказалось незаряженным. Однако </a:t>
            </a:r>
            <a:r>
              <a:rPr lang="ru-RU" sz="2400" dirty="0" err="1">
                <a:solidFill>
                  <a:prstClr val="black"/>
                </a:solidFill>
              </a:rPr>
              <a:t>Садо</a:t>
            </a:r>
            <a:r>
              <a:rPr lang="ru-RU" sz="2400" dirty="0">
                <a:solidFill>
                  <a:prstClr val="black"/>
                </a:solidFill>
              </a:rPr>
              <a:t> не растерялся. Он грозно целился из ружья в приближавшихся преследователей, кричал на них. А те захотели взять </a:t>
            </a:r>
            <a:r>
              <a:rPr lang="ru-RU" sz="2400" dirty="0" err="1">
                <a:solidFill>
                  <a:prstClr val="black"/>
                </a:solidFill>
              </a:rPr>
              <a:t>Садо</a:t>
            </a:r>
            <a:r>
              <a:rPr lang="ru-RU" sz="2400" dirty="0">
                <a:solidFill>
                  <a:prstClr val="black"/>
                </a:solidFill>
              </a:rPr>
              <a:t> и Толстого в плен живыми и потому не стреляли. Особенно они были злы на своего соплеменника </a:t>
            </a:r>
            <a:r>
              <a:rPr lang="ru-RU" sz="2400" dirty="0" err="1">
                <a:solidFill>
                  <a:prstClr val="black"/>
                </a:solidFill>
              </a:rPr>
              <a:t>Садо</a:t>
            </a:r>
            <a:r>
              <a:rPr lang="ru-RU" sz="2400" dirty="0">
                <a:solidFill>
                  <a:prstClr val="black"/>
                </a:solidFill>
              </a:rPr>
              <a:t>, дружившего с русским офицером. Преследуемые чеченцами, Толстой и </a:t>
            </a:r>
            <a:r>
              <a:rPr lang="ru-RU" sz="2400" dirty="0" err="1">
                <a:solidFill>
                  <a:prstClr val="black"/>
                </a:solidFill>
              </a:rPr>
              <a:t>Садо</a:t>
            </a:r>
            <a:r>
              <a:rPr lang="ru-RU" sz="2400" dirty="0">
                <a:solidFill>
                  <a:prstClr val="black"/>
                </a:solidFill>
              </a:rPr>
              <a:t> приблизились к крепости Грозный настолько, что погоню увидел часовой и поднял тревогу. Из крепости тотчас же появились конные казаки; чеченцы, гнавшиеся за Толстым и </a:t>
            </a:r>
            <a:r>
              <a:rPr lang="ru-RU" sz="2400" dirty="0" err="1">
                <a:solidFill>
                  <a:prstClr val="black"/>
                </a:solidFill>
              </a:rPr>
              <a:t>Садо</a:t>
            </a:r>
            <a:r>
              <a:rPr lang="ru-RU" sz="2400" dirty="0">
                <a:solidFill>
                  <a:prstClr val="black"/>
                </a:solidFill>
              </a:rPr>
              <a:t>, повернули обратно и умчались в горы. В память об этом случае </a:t>
            </a:r>
            <a:r>
              <a:rPr lang="ru-RU" sz="2400" dirty="0" err="1">
                <a:solidFill>
                  <a:prstClr val="black"/>
                </a:solidFill>
              </a:rPr>
              <a:t>Садо</a:t>
            </a:r>
            <a:r>
              <a:rPr lang="ru-RU" sz="2400" dirty="0">
                <a:solidFill>
                  <a:prstClr val="black"/>
                </a:solidFill>
              </a:rPr>
              <a:t> подарил Толстому свою саблю.</a:t>
            </a:r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738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04299"/>
            <a:ext cx="10972800" cy="97005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Л.Н. Толстой и </a:t>
            </a:r>
            <a:r>
              <a:rPr lang="ru-RU" dirty="0" err="1" smtClean="0"/>
              <a:t>Садо</a:t>
            </a:r>
            <a:r>
              <a:rPr lang="ru-RU" dirty="0" smtClean="0"/>
              <a:t> (снизу, подаренная сабля)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50" y="1566407"/>
            <a:ext cx="10575235" cy="4929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6249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1548" y="1143000"/>
            <a:ext cx="3951798" cy="50987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Лев Николаевич Толстой -  знаменитый русский писатель, творивший на рубеже 18-19 веков.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734" y="898498"/>
            <a:ext cx="7331103" cy="578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9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>
            <a:normAutofit fontScale="92500" lnSpcReduction="10000"/>
          </a:bodyPr>
          <a:lstStyle/>
          <a:p>
            <a:r>
              <a:rPr lang="ru-RU" sz="4400" dirty="0" smtClean="0"/>
              <a:t>Кроме всем известных серьезных </a:t>
            </a:r>
            <a:r>
              <a:rPr lang="ru-RU" sz="4400" dirty="0" smtClean="0"/>
              <a:t>произведений («Война и мир», «Анна </a:t>
            </a:r>
            <a:r>
              <a:rPr lang="ru-RU" sz="4400" dirty="0" err="1" smtClean="0"/>
              <a:t>Коренина</a:t>
            </a:r>
            <a:r>
              <a:rPr lang="ru-RU" sz="4400" dirty="0" smtClean="0"/>
              <a:t>»), </a:t>
            </a:r>
            <a:r>
              <a:rPr lang="ru-RU" sz="4400" dirty="0" smtClean="0"/>
              <a:t>Толстой также писал книги для детей, а именно «Азбуку» и «Новую азбуку». Свою Азбуку, кстати, он делал специально для крестьянских детишек, чтобы те обучались грамоте, но книга оказалась настолько потрясающей, что по ней стали заниматься даже многие дворянские дети.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544919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32"/>
            <a:ext cx="4447071" cy="5469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366" y="0"/>
            <a:ext cx="4241634" cy="538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139" y="1168842"/>
            <a:ext cx="4460682" cy="5603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3121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5850" y="365125"/>
            <a:ext cx="7150376" cy="6409386"/>
          </a:xfrm>
        </p:spPr>
        <p:txBody>
          <a:bodyPr>
            <a:normAutofit fontScale="92500" lnSpcReduction="20000"/>
          </a:bodyPr>
          <a:lstStyle/>
          <a:p>
            <a:r>
              <a:rPr lang="ru-RU" sz="4000" dirty="0" smtClean="0"/>
              <a:t>В возрасте 34 лет Лев Николаевич женился на Софье Андреевне Берс, которой на тот момент было 18 лет. Знаком с ней он был еще с юношеских лет, когда та была маленькой девочкой и вначале хотел жениться на ее старшей сестре, но передумал. В итоге в браке с Софьей Андреевной у Льва Николаевича было аж 13 детей, правда пять из них умерло еще в детстве.</a:t>
            </a:r>
            <a:endParaRPr lang="ru-RU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"/>
            <a:ext cx="4895850" cy="666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301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2587" y="604299"/>
            <a:ext cx="7140271" cy="613045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</a:t>
            </a:r>
            <a:r>
              <a:rPr lang="ru-RU" sz="4400" dirty="0" smtClean="0"/>
              <a:t>Толстой был в очень хороших отношениях с такими известными писателями как Чеховым и Горьким, но вот с Тургеневым дела обстояли по другому. У них были настолько плохие отношения, что дело однажды чуть не закончилось дуэлью.</a:t>
            </a:r>
            <a:endParaRPr lang="ru-RU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0" y="159026"/>
            <a:ext cx="4675368" cy="6698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5694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53224"/>
            <a:ext cx="10515600" cy="5723739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Толстой был вегетарианцем и не признавал поедание мяса вообще. Более того он считал, что поедание мяса  — это то же самое, что и людоедство, т.е. просто неприемлемо. Он даже мечтал, что когда-нибудь все люди перестанут есть мясо.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679882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5468" y="365125"/>
            <a:ext cx="6368332" cy="5811838"/>
          </a:xfrm>
        </p:spPr>
        <p:txBody>
          <a:bodyPr>
            <a:noAutofit/>
          </a:bodyPr>
          <a:lstStyle/>
          <a:p>
            <a:r>
              <a:rPr lang="ru-RU" dirty="0" smtClean="0"/>
              <a:t>Уже достаточно в преклонном возрасте Лев Толстой перестал носить обувь и ходил только босиком. Так и неизвестно для чего он это делал. Есть две версии. Одна версия гласит, что таким образом он хотел показать свою близость к простому народу. По другой же версии он это делал, чтобы закаляться.</a:t>
            </a:r>
          </a:p>
          <a:p>
            <a:endParaRPr lang="ru-RU" dirty="0" smtClean="0"/>
          </a:p>
          <a:p>
            <a:r>
              <a:rPr lang="ru-RU" dirty="0" smtClean="0"/>
              <a:t> У Толстого был просто ужасный почерк и мало кто его мог разобрать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26" y="382464"/>
            <a:ext cx="4929809" cy="647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914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Интересные факты о рассказе «Кавказский пленник»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литературе существует несколько произведений с одноименным названием «Кавказский пленник», одна поэма принадлежит руке А. С. Пушкина, вторая – М. Ю. Лермонтова. Также существуют рассказы: неизвестного автора, подписавшегося Н. М., и написанный Л. Н. Толстым. Похожую повесть явил свету В. Маканин, которую назвал «Кавказский пленный».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09995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40</TotalTime>
  <Words>653</Words>
  <Application>Microsoft Office PowerPoint</Application>
  <PresentationFormat>Произвольный</PresentationFormat>
  <Paragraphs>27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Интересные факты о Л.Н. Толстом</vt:lpstr>
      <vt:lpstr>Лев Николаевич Толстой -  знаменитый русский писатель, творивший на рубеже 18-19 веков.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Интересные факты о рассказе «Кавказский пленник»</vt:lpstr>
      <vt:lpstr>Презентация PowerPoint</vt:lpstr>
      <vt:lpstr>Презентация PowerPoint</vt:lpstr>
      <vt:lpstr>Презентация PowerPoint</vt:lpstr>
      <vt:lpstr>Презентация PowerPoint</vt:lpstr>
      <vt:lpstr>Л.Н. Толстой и Садо (снизу, подаренная сабля)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Интересные факты о Л.Н. Толстом</dc:title>
  <dc:creator>Windows User</dc:creator>
  <cp:lastModifiedBy>User</cp:lastModifiedBy>
  <cp:revision>6</cp:revision>
  <dcterms:created xsi:type="dcterms:W3CDTF">2016-01-14T11:43:45Z</dcterms:created>
  <dcterms:modified xsi:type="dcterms:W3CDTF">2022-09-25T06:39:57Z</dcterms:modified>
</cp:coreProperties>
</file>