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660"/>
  </p:normalViewPr>
  <p:slideViewPr>
    <p:cSldViewPr snapToGrid="0">
      <p:cViewPr varScale="1">
        <p:scale>
          <a:sx n="120" d="100"/>
          <a:sy n="120" d="100"/>
        </p:scale>
        <p:origin x="-120" y="-15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dirty="0"/>
              <a:t>9/25/2022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9/25/2022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9/25/2022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9/25/2022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9/25/2022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9/25/2022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9/25/2022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9/25/2022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9/25/2022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9/25/2022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9/25/2022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9/25/2022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9/25/2022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9/25/2022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9/25/2022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9/25/2022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9/25/2022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AAD347D-5ACD-4C99-B74B-A9C85AD731AF}" type="datetimeFigureOut">
              <a:rPr lang="en-US" dirty="0"/>
              <a:t>9/25/2022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64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Интересные факты о Чехове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То, чего нет в учебниках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276621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интересные факты из жизни чехова(355x600, 27Kb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9631" y="182880"/>
            <a:ext cx="5907819" cy="6535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5602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Факт 6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dirty="0"/>
              <a:t>Писатель собирал забавные фамилии, а потом использовал их в своих рассказах. Например,  Чимша-Гималайский(“Крыжовник”, “Человек в футляре”) или   </a:t>
            </a:r>
            <a:r>
              <a:rPr lang="ru-RU" sz="3200" dirty="0" err="1"/>
              <a:t>Проптер</a:t>
            </a:r>
            <a:r>
              <a:rPr lang="ru-RU" sz="3200" dirty="0"/>
              <a:t>,  </a:t>
            </a:r>
            <a:r>
              <a:rPr lang="ru-RU" sz="3200" dirty="0" err="1"/>
              <a:t>Трахтенбауэр</a:t>
            </a:r>
            <a:r>
              <a:rPr lang="ru-RU" sz="3200" dirty="0"/>
              <a:t>, Розалия Осиповна Аромат,   </a:t>
            </a:r>
            <a:r>
              <a:rPr lang="ru-RU" sz="3200" dirty="0" err="1"/>
              <a:t>Свинчутка</a:t>
            </a:r>
            <a:r>
              <a:rPr lang="ru-RU" sz="3200" dirty="0"/>
              <a:t>, </a:t>
            </a:r>
            <a:r>
              <a:rPr lang="ru-RU" sz="3200" dirty="0" err="1"/>
              <a:t>Зевуля</a:t>
            </a:r>
            <a:r>
              <a:rPr lang="ru-RU" sz="3200" dirty="0"/>
              <a:t> и другие.</a:t>
            </a:r>
          </a:p>
        </p:txBody>
      </p:sp>
    </p:spTree>
    <p:extLst>
      <p:ext uri="{BB962C8B-B14F-4D97-AF65-F5344CB8AC3E}">
        <p14:creationId xmlns:p14="http://schemas.microsoft.com/office/powerpoint/2010/main" val="36992263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Факт 7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56591" y="1335819"/>
            <a:ext cx="10797871" cy="5303519"/>
          </a:xfrm>
        </p:spPr>
        <p:txBody>
          <a:bodyPr>
            <a:normAutofit lnSpcReduction="10000"/>
          </a:bodyPr>
          <a:lstStyle/>
          <a:p>
            <a:r>
              <a:rPr lang="ru-RU" sz="2800" dirty="0"/>
              <a:t>«Было поистине изумительно то мужество, с которым болел и умер Чехов!», - сказал Бунин после его </a:t>
            </a:r>
            <a:r>
              <a:rPr lang="ru-RU" sz="2800" dirty="0" smtClean="0"/>
              <a:t>смерти. А.П. Чехов умер от туберкулеза.</a:t>
            </a:r>
            <a:endParaRPr lang="ru-RU" sz="2800" dirty="0"/>
          </a:p>
          <a:p>
            <a:r>
              <a:rPr lang="ru-RU" sz="2800" dirty="0"/>
              <a:t>Со своей болезнью Чехов жил долгие годы, казалось, что она то отпускала его, то, наоборот, подступала все ближе. </a:t>
            </a:r>
          </a:p>
          <a:p>
            <a:r>
              <a:rPr lang="ru-RU" sz="2800" dirty="0"/>
              <a:t>Многие современники Чехова в своих воспоминаниях не раз подтвердят одну и ту же мысль: Антон Павлович никогда не говорил о своей болезни и не жаловался на здоровье, даже в самые тяжелые моменты делая вид, что все в порядке, и боясь расстраивать близких и друзей.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492183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Антон Чехов(379x600, 24Kb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3829" y="755374"/>
            <a:ext cx="3609975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Чехов(443x600, 25Kb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8952" y="755374"/>
            <a:ext cx="4219575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13161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Факт 1.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 </a:t>
            </a:r>
            <a:r>
              <a:rPr lang="ru-RU" sz="3200" dirty="0"/>
              <a:t>Антон Павлович Чехов в детстве много работал физически, так как его отец имел лавку, которая была открыта каждый день с пяти утра и до одиннадцати вечера, и в которой Чехов со своими </a:t>
            </a:r>
            <a:r>
              <a:rPr lang="ru-RU" sz="3200" dirty="0" smtClean="0"/>
              <a:t>братьями </a:t>
            </a:r>
            <a:r>
              <a:rPr lang="ru-RU" sz="3200" dirty="0"/>
              <a:t>помогал и при этом еще учился в гимназии и пел в церковном хоре. </a:t>
            </a:r>
          </a:p>
        </p:txBody>
      </p:sp>
    </p:spTree>
    <p:extLst>
      <p:ext uri="{BB962C8B-B14F-4D97-AF65-F5344CB8AC3E}">
        <p14:creationId xmlns:p14="http://schemas.microsoft.com/office/powerpoint/2010/main" val="39860401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dlm6.meta.ua/pic/0/51/245/XLn8dJmbP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0135" y="297180"/>
            <a:ext cx="6667500" cy="548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3046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Факт 2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 </a:t>
            </a:r>
            <a:r>
              <a:rPr lang="ru-RU" sz="4000" dirty="0"/>
              <a:t>А вот дед Чехова был крепостным, но он смог сделать всё, чтоб получить вольную и выкупить свою семью. </a:t>
            </a:r>
            <a:r>
              <a:rPr lang="ru-RU" sz="4000" dirty="0" smtClean="0"/>
              <a:t>По-видимому </a:t>
            </a:r>
            <a:r>
              <a:rPr lang="ru-RU" sz="4000" dirty="0"/>
              <a:t>он был умным и </a:t>
            </a:r>
            <a:r>
              <a:rPr lang="ru-RU" sz="4000" dirty="0" smtClean="0"/>
              <a:t>грамотным</a:t>
            </a:r>
            <a:r>
              <a:rPr lang="ru-RU" sz="4000" dirty="0"/>
              <a:t>, если у него это получилось.</a:t>
            </a:r>
          </a:p>
        </p:txBody>
      </p:sp>
    </p:spTree>
    <p:extLst>
      <p:ext uri="{BB962C8B-B14F-4D97-AF65-F5344CB8AC3E}">
        <p14:creationId xmlns:p14="http://schemas.microsoft.com/office/powerpoint/2010/main" val="38017814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img0.liveinternet.ru/images/attach/c/10/110/254/110254350_4290bee3e9d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" y="190831"/>
            <a:ext cx="9462052" cy="6249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14758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Факт 3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/>
              <a:t>Антон Чехов в 1890 году посетил остров Сахалин и побывал во всех его поселках. Как известно, Сахалин был населен вольными поселенцами и заключенными-каторжанами. Так вот во время посещения острова,  Чехов познакомился с известной  воровкой Сонькой-золотая ручка(Софья </a:t>
            </a:r>
            <a:r>
              <a:rPr lang="ru-RU" sz="2800" dirty="0" err="1"/>
              <a:t>Блювштейн</a:t>
            </a:r>
            <a:r>
              <a:rPr lang="ru-RU" sz="2800" dirty="0"/>
              <a:t>). Она была отправлена в ссылку на Сахалин за организацию краж ювелирных изделий.</a:t>
            </a:r>
          </a:p>
        </p:txBody>
      </p:sp>
    </p:spTree>
    <p:extLst>
      <p:ext uri="{BB962C8B-B14F-4D97-AF65-F5344CB8AC3E}">
        <p14:creationId xmlns:p14="http://schemas.microsoft.com/office/powerpoint/2010/main" val="9425835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apchekhov.ru/books/item/f00/s00/z0000025/pic/00027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1622" y="310101"/>
            <a:ext cx="9279172" cy="6217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21151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Факт 4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/>
              <a:t>Чехов любил подписывать свои произведения интересными псевдонимами. Например, Дяденька, Шампанский. У него было около пятидесяти комических псевдонимов, но самым известным был  “Антоша </a:t>
            </a:r>
            <a:r>
              <a:rPr lang="ru-RU" sz="3600" dirty="0" err="1"/>
              <a:t>Чехонте</a:t>
            </a:r>
            <a:r>
              <a:rPr lang="ru-RU" sz="3600" dirty="0"/>
              <a:t>”.</a:t>
            </a:r>
          </a:p>
        </p:txBody>
      </p:sp>
    </p:spTree>
    <p:extLst>
      <p:ext uri="{BB962C8B-B14F-4D97-AF65-F5344CB8AC3E}">
        <p14:creationId xmlns:p14="http://schemas.microsoft.com/office/powerpoint/2010/main" val="661428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Факт 5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2494" y="1272209"/>
            <a:ext cx="11107972" cy="5279665"/>
          </a:xfrm>
        </p:spPr>
        <p:txBody>
          <a:bodyPr>
            <a:normAutofit/>
          </a:bodyPr>
          <a:lstStyle/>
          <a:p>
            <a:r>
              <a:rPr lang="ru-RU" sz="2400" dirty="0"/>
              <a:t> Антон Павлович Чехов очень любил собак. Как то друг Лейкин Николай подарил ему две таксы. Антон Чехов их смешно назвал  Бром Исаевич и Хина Марковна. Имена такс походили от названий лекарственных препаратов брома и хины, а отчества черненький Исаевич, рыжая – Марковна.  Антон Чехов написал своему другу Лейкину: ” Они бегали по всем комнатам, ласкались, лаяли на прислугу. Их покормили, и после этого они стали чувствовать себя совсем как дома. Ночью они выгребли из цветочных ящиков землю с посевными семенами и разнесли из передней калоши по всем комнатам, а утром, когда я прогуливал их по саду, привели в ужас наших собак-дворян, которые отродясь еще не видели таких уродов. Самка симпатичнее кобеля. У обоих глаза добрые и признательные” . Своих такс он очень любил. Часто с ними разговаривал, ласкал, играл, даже брал на рыбалку.</a:t>
            </a:r>
          </a:p>
        </p:txBody>
      </p:sp>
    </p:spTree>
    <p:extLst>
      <p:ext uri="{BB962C8B-B14F-4D97-AF65-F5344CB8AC3E}">
        <p14:creationId xmlns:p14="http://schemas.microsoft.com/office/powerpoint/2010/main" val="377489889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20</TotalTime>
  <Words>151</Words>
  <Application>Microsoft Office PowerPoint</Application>
  <PresentationFormat>Произвольный</PresentationFormat>
  <Paragraphs>18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Ион</vt:lpstr>
      <vt:lpstr>Интересные факты о Чехове</vt:lpstr>
      <vt:lpstr>Факт 1.</vt:lpstr>
      <vt:lpstr>Презентация PowerPoint</vt:lpstr>
      <vt:lpstr>Факт 2</vt:lpstr>
      <vt:lpstr>Презентация PowerPoint</vt:lpstr>
      <vt:lpstr>Факт 3</vt:lpstr>
      <vt:lpstr>Презентация PowerPoint</vt:lpstr>
      <vt:lpstr>Факт 4</vt:lpstr>
      <vt:lpstr>Факт 5</vt:lpstr>
      <vt:lpstr>Презентация PowerPoint</vt:lpstr>
      <vt:lpstr>Факт 6</vt:lpstr>
      <vt:lpstr>Факт 7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Интересные факты о Чехове</dc:title>
  <dc:creator>Windows User</dc:creator>
  <cp:lastModifiedBy>User</cp:lastModifiedBy>
  <cp:revision>4</cp:revision>
  <dcterms:created xsi:type="dcterms:W3CDTF">2015-01-23T15:15:52Z</dcterms:created>
  <dcterms:modified xsi:type="dcterms:W3CDTF">2022-09-25T06:51:49Z</dcterms:modified>
</cp:coreProperties>
</file>