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1" r:id="rId1"/>
  </p:sldMasterIdLst>
  <p:notesMasterIdLst>
    <p:notesMasterId r:id="rId16"/>
  </p:notesMasterIdLst>
  <p:sldIdLst>
    <p:sldId id="258" r:id="rId2"/>
    <p:sldId id="276" r:id="rId3"/>
    <p:sldId id="259" r:id="rId4"/>
    <p:sldId id="278" r:id="rId5"/>
    <p:sldId id="260" r:id="rId6"/>
    <p:sldId id="261" r:id="rId7"/>
    <p:sldId id="262" r:id="rId8"/>
    <p:sldId id="256" r:id="rId9"/>
    <p:sldId id="274" r:id="rId10"/>
    <p:sldId id="279" r:id="rId11"/>
    <p:sldId id="280" r:id="rId12"/>
    <p:sldId id="281" r:id="rId13"/>
    <p:sldId id="282" r:id="rId14"/>
    <p:sldId id="275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8000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D564CE-4493-464C-A9AA-57F2A1D54590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7EE3639-B4E5-4A0F-BC7F-1279ED39864F}">
      <dgm:prSet/>
      <dgm:spPr/>
      <dgm:t>
        <a:bodyPr/>
        <a:lstStyle/>
        <a:p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Какие числа мы называем натуральными?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188704-7E79-44D0-94AA-72CD63D63586}" type="parTrans" cxnId="{658A0BFF-5B9B-441E-8AD6-478C710251E3}">
      <dgm:prSet/>
      <dgm:spPr/>
      <dgm:t>
        <a:bodyPr/>
        <a:lstStyle/>
        <a:p>
          <a:endParaRPr lang="ru-RU"/>
        </a:p>
      </dgm:t>
    </dgm:pt>
    <dgm:pt modelId="{A445B016-5722-4006-9D31-61F1150D8E08}" type="sibTrans" cxnId="{658A0BFF-5B9B-441E-8AD6-478C710251E3}">
      <dgm:prSet/>
      <dgm:spPr/>
      <dgm:t>
        <a:bodyPr/>
        <a:lstStyle/>
        <a:p>
          <a:endParaRPr lang="ru-RU"/>
        </a:p>
      </dgm:t>
    </dgm:pt>
    <dgm:pt modelId="{C8F055DD-A2BE-42E2-9CC1-EC6BC47E716E}">
      <dgm:prSet/>
      <dgm:spPr/>
      <dgm:t>
        <a:bodyPr/>
        <a:lstStyle/>
        <a:p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Существует ли первое и последнее натуральные числа?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EB9C20-A3E1-4E22-B1A9-4C6BFF18EA78}" type="parTrans" cxnId="{8389A5FE-6B9F-429B-B995-D7C7E405716D}">
      <dgm:prSet/>
      <dgm:spPr/>
      <dgm:t>
        <a:bodyPr/>
        <a:lstStyle/>
        <a:p>
          <a:endParaRPr lang="ru-RU"/>
        </a:p>
      </dgm:t>
    </dgm:pt>
    <dgm:pt modelId="{03EB4BD3-389A-4BCD-BE2E-13EC22270DC7}" type="sibTrans" cxnId="{8389A5FE-6B9F-429B-B995-D7C7E405716D}">
      <dgm:prSet/>
      <dgm:spPr/>
      <dgm:t>
        <a:bodyPr/>
        <a:lstStyle/>
        <a:p>
          <a:endParaRPr lang="ru-RU"/>
        </a:p>
      </dgm:t>
    </dgm:pt>
    <dgm:pt modelId="{8122AC76-E786-42C5-91E0-7B91223C8379}">
      <dgm:prSet/>
      <dgm:spPr/>
      <dgm:t>
        <a:bodyPr/>
        <a:lstStyle/>
        <a:p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Нуль является натуральным числом?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F20700-2757-452C-83EF-6C63D71B77CF}" type="parTrans" cxnId="{5E740034-20C3-4171-BC88-E3E55D11208B}">
      <dgm:prSet/>
      <dgm:spPr/>
      <dgm:t>
        <a:bodyPr/>
        <a:lstStyle/>
        <a:p>
          <a:endParaRPr lang="ru-RU"/>
        </a:p>
      </dgm:t>
    </dgm:pt>
    <dgm:pt modelId="{47414023-1C19-4A85-AAF2-89CC2064C78E}" type="sibTrans" cxnId="{5E740034-20C3-4171-BC88-E3E55D11208B}">
      <dgm:prSet/>
      <dgm:spPr/>
      <dgm:t>
        <a:bodyPr/>
        <a:lstStyle/>
        <a:p>
          <a:endParaRPr lang="ru-RU"/>
        </a:p>
      </dgm:t>
    </dgm:pt>
    <dgm:pt modelId="{DF6F0945-5B6D-4D4B-B690-50342BA6466F}">
      <dgm:prSet/>
      <dgm:spPr/>
      <dgm:t>
        <a:bodyPr/>
        <a:lstStyle/>
        <a:p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Скажите какой ряд называется натуральным рядом чисел.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A07A00-1DD9-4B1D-A9FF-F13B1929ABDB}" type="parTrans" cxnId="{5D4D8989-76DB-47DD-AF3E-4E5B535FF296}">
      <dgm:prSet/>
      <dgm:spPr/>
      <dgm:t>
        <a:bodyPr/>
        <a:lstStyle/>
        <a:p>
          <a:endParaRPr lang="ru-RU"/>
        </a:p>
      </dgm:t>
    </dgm:pt>
    <dgm:pt modelId="{51C79BEF-A087-4DF7-B085-1A0DB3B1CC3B}" type="sibTrans" cxnId="{5D4D8989-76DB-47DD-AF3E-4E5B535FF296}">
      <dgm:prSet/>
      <dgm:spPr/>
      <dgm:t>
        <a:bodyPr/>
        <a:lstStyle/>
        <a:p>
          <a:endParaRPr lang="ru-RU"/>
        </a:p>
      </dgm:t>
    </dgm:pt>
    <dgm:pt modelId="{D5060B63-8451-44CF-A575-9D708ADCBBB5}" type="pres">
      <dgm:prSet presAssocID="{DCD564CE-4493-464C-A9AA-57F2A1D54590}" presName="linear" presStyleCnt="0">
        <dgm:presLayoutVars>
          <dgm:animLvl val="lvl"/>
          <dgm:resizeHandles val="exact"/>
        </dgm:presLayoutVars>
      </dgm:prSet>
      <dgm:spPr/>
    </dgm:pt>
    <dgm:pt modelId="{B8F68F91-6C87-484F-9324-B7EFA7495D73}" type="pres">
      <dgm:prSet presAssocID="{E7EE3639-B4E5-4A0F-BC7F-1279ED39864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955CA32-A70D-4FED-87F2-C4AE4CC6C148}" type="pres">
      <dgm:prSet presAssocID="{A445B016-5722-4006-9D31-61F1150D8E08}" presName="spacer" presStyleCnt="0"/>
      <dgm:spPr/>
    </dgm:pt>
    <dgm:pt modelId="{AFC21F16-4013-4686-A37C-469A3DCE29D0}" type="pres">
      <dgm:prSet presAssocID="{C8F055DD-A2BE-42E2-9CC1-EC6BC47E716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4758619-A15B-44D0-9A5A-478D1618F3DC}" type="pres">
      <dgm:prSet presAssocID="{03EB4BD3-389A-4BCD-BE2E-13EC22270DC7}" presName="spacer" presStyleCnt="0"/>
      <dgm:spPr/>
    </dgm:pt>
    <dgm:pt modelId="{94C2FC58-A93B-4E07-9249-5ED52957A5AA}" type="pres">
      <dgm:prSet presAssocID="{8122AC76-E786-42C5-91E0-7B91223C837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75A9148-1856-42DF-AD99-5C12C99A318A}" type="pres">
      <dgm:prSet presAssocID="{47414023-1C19-4A85-AAF2-89CC2064C78E}" presName="spacer" presStyleCnt="0"/>
      <dgm:spPr/>
    </dgm:pt>
    <dgm:pt modelId="{7B48977D-A6FF-4432-BC4D-70696234125C}" type="pres">
      <dgm:prSet presAssocID="{DF6F0945-5B6D-4D4B-B690-50342BA6466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593F921-1227-467B-BAC4-78932183BA0E}" type="presOf" srcId="{8122AC76-E786-42C5-91E0-7B91223C8379}" destId="{94C2FC58-A93B-4E07-9249-5ED52957A5AA}" srcOrd="0" destOrd="0" presId="urn:microsoft.com/office/officeart/2005/8/layout/vList2"/>
    <dgm:cxn modelId="{5E740034-20C3-4171-BC88-E3E55D11208B}" srcId="{DCD564CE-4493-464C-A9AA-57F2A1D54590}" destId="{8122AC76-E786-42C5-91E0-7B91223C8379}" srcOrd="2" destOrd="0" parTransId="{0BF20700-2757-452C-83EF-6C63D71B77CF}" sibTransId="{47414023-1C19-4A85-AAF2-89CC2064C78E}"/>
    <dgm:cxn modelId="{EBEA8F64-D70D-4BA1-B924-3A25B7B7F585}" type="presOf" srcId="{E7EE3639-B4E5-4A0F-BC7F-1279ED39864F}" destId="{B8F68F91-6C87-484F-9324-B7EFA7495D73}" srcOrd="0" destOrd="0" presId="urn:microsoft.com/office/officeart/2005/8/layout/vList2"/>
    <dgm:cxn modelId="{7EF62A7B-9D22-4CFF-B200-3186CCB63AAB}" type="presOf" srcId="{C8F055DD-A2BE-42E2-9CC1-EC6BC47E716E}" destId="{AFC21F16-4013-4686-A37C-469A3DCE29D0}" srcOrd="0" destOrd="0" presId="urn:microsoft.com/office/officeart/2005/8/layout/vList2"/>
    <dgm:cxn modelId="{5D4D8989-76DB-47DD-AF3E-4E5B535FF296}" srcId="{DCD564CE-4493-464C-A9AA-57F2A1D54590}" destId="{DF6F0945-5B6D-4D4B-B690-50342BA6466F}" srcOrd="3" destOrd="0" parTransId="{09A07A00-1DD9-4B1D-A9FF-F13B1929ABDB}" sibTransId="{51C79BEF-A087-4DF7-B085-1A0DB3B1CC3B}"/>
    <dgm:cxn modelId="{71F581B0-D24B-433B-8303-0063BB6C03FF}" type="presOf" srcId="{DCD564CE-4493-464C-A9AA-57F2A1D54590}" destId="{D5060B63-8451-44CF-A575-9D708ADCBBB5}" srcOrd="0" destOrd="0" presId="urn:microsoft.com/office/officeart/2005/8/layout/vList2"/>
    <dgm:cxn modelId="{8A2A0AEF-04A9-431C-9F0B-D388A25F1F77}" type="presOf" srcId="{DF6F0945-5B6D-4D4B-B690-50342BA6466F}" destId="{7B48977D-A6FF-4432-BC4D-70696234125C}" srcOrd="0" destOrd="0" presId="urn:microsoft.com/office/officeart/2005/8/layout/vList2"/>
    <dgm:cxn modelId="{8389A5FE-6B9F-429B-B995-D7C7E405716D}" srcId="{DCD564CE-4493-464C-A9AA-57F2A1D54590}" destId="{C8F055DD-A2BE-42E2-9CC1-EC6BC47E716E}" srcOrd="1" destOrd="0" parTransId="{E9EB9C20-A3E1-4E22-B1A9-4C6BFF18EA78}" sibTransId="{03EB4BD3-389A-4BCD-BE2E-13EC22270DC7}"/>
    <dgm:cxn modelId="{658A0BFF-5B9B-441E-8AD6-478C710251E3}" srcId="{DCD564CE-4493-464C-A9AA-57F2A1D54590}" destId="{E7EE3639-B4E5-4A0F-BC7F-1279ED39864F}" srcOrd="0" destOrd="0" parTransId="{A9188704-7E79-44D0-94AA-72CD63D63586}" sibTransId="{A445B016-5722-4006-9D31-61F1150D8E08}"/>
    <dgm:cxn modelId="{9789D222-0CE9-45E7-A5A3-F68DCA534A70}" type="presParOf" srcId="{D5060B63-8451-44CF-A575-9D708ADCBBB5}" destId="{B8F68F91-6C87-484F-9324-B7EFA7495D73}" srcOrd="0" destOrd="0" presId="urn:microsoft.com/office/officeart/2005/8/layout/vList2"/>
    <dgm:cxn modelId="{24EC740C-E8BD-408B-8119-18537E2C1779}" type="presParOf" srcId="{D5060B63-8451-44CF-A575-9D708ADCBBB5}" destId="{1955CA32-A70D-4FED-87F2-C4AE4CC6C148}" srcOrd="1" destOrd="0" presId="urn:microsoft.com/office/officeart/2005/8/layout/vList2"/>
    <dgm:cxn modelId="{7C953837-1F84-471E-8398-DC17297F20B8}" type="presParOf" srcId="{D5060B63-8451-44CF-A575-9D708ADCBBB5}" destId="{AFC21F16-4013-4686-A37C-469A3DCE29D0}" srcOrd="2" destOrd="0" presId="urn:microsoft.com/office/officeart/2005/8/layout/vList2"/>
    <dgm:cxn modelId="{FB76309B-F140-418D-B5BA-5913CFAEBCF6}" type="presParOf" srcId="{D5060B63-8451-44CF-A575-9D708ADCBBB5}" destId="{74758619-A15B-44D0-9A5A-478D1618F3DC}" srcOrd="3" destOrd="0" presId="urn:microsoft.com/office/officeart/2005/8/layout/vList2"/>
    <dgm:cxn modelId="{CD13A598-24F9-48C3-B88C-0A880AA0C9D8}" type="presParOf" srcId="{D5060B63-8451-44CF-A575-9D708ADCBBB5}" destId="{94C2FC58-A93B-4E07-9249-5ED52957A5AA}" srcOrd="4" destOrd="0" presId="urn:microsoft.com/office/officeart/2005/8/layout/vList2"/>
    <dgm:cxn modelId="{814FBE0B-C8EF-42B1-8FFD-BC105D27DDF6}" type="presParOf" srcId="{D5060B63-8451-44CF-A575-9D708ADCBBB5}" destId="{275A9148-1856-42DF-AD99-5C12C99A318A}" srcOrd="5" destOrd="0" presId="urn:microsoft.com/office/officeart/2005/8/layout/vList2"/>
    <dgm:cxn modelId="{B714D26E-46AA-4132-9EF5-86ABAF3FC9B0}" type="presParOf" srcId="{D5060B63-8451-44CF-A575-9D708ADCBBB5}" destId="{7B48977D-A6FF-4432-BC4D-70696234125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11518A8-380E-44DB-AF0C-F0457185B2BE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555D155-EBFC-4237-B2F2-FE352AE47F8E}">
      <dgm:prSet custT="1"/>
      <dgm:spPr/>
      <dgm:t>
        <a:bodyPr/>
        <a:lstStyle/>
        <a:p>
          <a:pPr algn="ctr"/>
          <a:r>
            <a:rPr lang="ru-RU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Задание</a:t>
          </a:r>
        </a:p>
      </dgm:t>
    </dgm:pt>
    <dgm:pt modelId="{E1690F02-5F8A-443F-9CE1-B42DF78ECF95}" type="parTrans" cxnId="{9EFD673A-A2C8-477E-B02F-1BA68FF0F808}">
      <dgm:prSet/>
      <dgm:spPr/>
      <dgm:t>
        <a:bodyPr/>
        <a:lstStyle/>
        <a:p>
          <a:endParaRPr lang="ru-RU"/>
        </a:p>
      </dgm:t>
    </dgm:pt>
    <dgm:pt modelId="{B149AC65-525D-4DA2-9005-F02E192257E7}" type="sibTrans" cxnId="{9EFD673A-A2C8-477E-B02F-1BA68FF0F808}">
      <dgm:prSet/>
      <dgm:spPr/>
      <dgm:t>
        <a:bodyPr/>
        <a:lstStyle/>
        <a:p>
          <a:endParaRPr lang="ru-RU"/>
        </a:p>
      </dgm:t>
    </dgm:pt>
    <dgm:pt modelId="{6F30B9B1-12D7-48D8-8CC6-45F83C3AD9F6}" type="pres">
      <dgm:prSet presAssocID="{D11518A8-380E-44DB-AF0C-F0457185B2BE}" presName="linear" presStyleCnt="0">
        <dgm:presLayoutVars>
          <dgm:animLvl val="lvl"/>
          <dgm:resizeHandles val="exact"/>
        </dgm:presLayoutVars>
      </dgm:prSet>
      <dgm:spPr/>
    </dgm:pt>
    <dgm:pt modelId="{1EE80E5F-01B6-45CE-8D7A-4EF79FB371B0}" type="pres">
      <dgm:prSet presAssocID="{1555D155-EBFC-4237-B2F2-FE352AE47F8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7C422D-9805-4E8B-A04E-CA284D116AAA}" type="presOf" srcId="{D11518A8-380E-44DB-AF0C-F0457185B2BE}" destId="{6F30B9B1-12D7-48D8-8CC6-45F83C3AD9F6}" srcOrd="0" destOrd="0" presId="urn:microsoft.com/office/officeart/2005/8/layout/vList2"/>
    <dgm:cxn modelId="{9EFD673A-A2C8-477E-B02F-1BA68FF0F808}" srcId="{D11518A8-380E-44DB-AF0C-F0457185B2BE}" destId="{1555D155-EBFC-4237-B2F2-FE352AE47F8E}" srcOrd="0" destOrd="0" parTransId="{E1690F02-5F8A-443F-9CE1-B42DF78ECF95}" sibTransId="{B149AC65-525D-4DA2-9005-F02E192257E7}"/>
    <dgm:cxn modelId="{A5302B72-F885-4DCB-817B-323CC0317D3A}" type="presOf" srcId="{1555D155-EBFC-4237-B2F2-FE352AE47F8E}" destId="{1EE80E5F-01B6-45CE-8D7A-4EF79FB371B0}" srcOrd="0" destOrd="0" presId="urn:microsoft.com/office/officeart/2005/8/layout/vList2"/>
    <dgm:cxn modelId="{0AD1438E-5CD9-41D9-B0C6-84AFE3049372}" type="presParOf" srcId="{6F30B9B1-12D7-48D8-8CC6-45F83C3AD9F6}" destId="{1EE80E5F-01B6-45CE-8D7A-4EF79FB371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9AC468E-1065-4546-ACD2-55F3D4F3D963}" type="doc">
      <dgm:prSet loTypeId="urn:microsoft.com/office/officeart/2005/8/layout/vList2" loCatId="list" qsTypeId="urn:microsoft.com/office/officeart/2005/8/quickstyle/simple3" qsCatId="simple" csTypeId="urn:microsoft.com/office/officeart/2005/8/colors/accent4_2" csCatId="accent4"/>
      <dgm:spPr/>
      <dgm:t>
        <a:bodyPr/>
        <a:lstStyle/>
        <a:p>
          <a:endParaRPr lang="ru-RU"/>
        </a:p>
      </dgm:t>
    </dgm:pt>
    <dgm:pt modelId="{7FFC23F4-9E3D-4548-8489-F496C24D77A1}">
      <dgm:prSet custT="1"/>
      <dgm:spPr/>
      <dgm:t>
        <a:bodyPr/>
        <a:lstStyle/>
        <a:p>
          <a:r>
            <a: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IV — 5−1=4</a:t>
          </a:r>
        </a:p>
      </dgm:t>
    </dgm:pt>
    <dgm:pt modelId="{674DF08B-0829-4C5B-9FEF-1A32EBC5F3E8}" type="parTrans" cxnId="{10A8A6F6-DFBF-461C-A465-4B8B024B4912}">
      <dgm:prSet/>
      <dgm:spPr/>
      <dgm:t>
        <a:bodyPr/>
        <a:lstStyle/>
        <a:p>
          <a:endParaRPr lang="ru-RU"/>
        </a:p>
      </dgm:t>
    </dgm:pt>
    <dgm:pt modelId="{008858F0-93B9-4FBA-B502-983D3360FC1F}" type="sibTrans" cxnId="{10A8A6F6-DFBF-461C-A465-4B8B024B4912}">
      <dgm:prSet/>
      <dgm:spPr/>
      <dgm:t>
        <a:bodyPr/>
        <a:lstStyle/>
        <a:p>
          <a:endParaRPr lang="ru-RU"/>
        </a:p>
      </dgm:t>
    </dgm:pt>
    <dgm:pt modelId="{3C4C2A65-1E83-40D2-BC3B-3CD3BCD28645}" type="pres">
      <dgm:prSet presAssocID="{49AC468E-1065-4546-ACD2-55F3D4F3D963}" presName="linear" presStyleCnt="0">
        <dgm:presLayoutVars>
          <dgm:animLvl val="lvl"/>
          <dgm:resizeHandles val="exact"/>
        </dgm:presLayoutVars>
      </dgm:prSet>
      <dgm:spPr/>
    </dgm:pt>
    <dgm:pt modelId="{B80D85D3-E954-46C4-8C47-0AE781B020B8}" type="pres">
      <dgm:prSet presAssocID="{7FFC23F4-9E3D-4548-8489-F496C24D77A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B0DC279-EF31-4382-81FF-A03B783352AA}" type="presOf" srcId="{7FFC23F4-9E3D-4548-8489-F496C24D77A1}" destId="{B80D85D3-E954-46C4-8C47-0AE781B020B8}" srcOrd="0" destOrd="0" presId="urn:microsoft.com/office/officeart/2005/8/layout/vList2"/>
    <dgm:cxn modelId="{DF793D8D-4459-401F-B52D-37DABA317312}" type="presOf" srcId="{49AC468E-1065-4546-ACD2-55F3D4F3D963}" destId="{3C4C2A65-1E83-40D2-BC3B-3CD3BCD28645}" srcOrd="0" destOrd="0" presId="urn:microsoft.com/office/officeart/2005/8/layout/vList2"/>
    <dgm:cxn modelId="{10A8A6F6-DFBF-461C-A465-4B8B024B4912}" srcId="{49AC468E-1065-4546-ACD2-55F3D4F3D963}" destId="{7FFC23F4-9E3D-4548-8489-F496C24D77A1}" srcOrd="0" destOrd="0" parTransId="{674DF08B-0829-4C5B-9FEF-1A32EBC5F3E8}" sibTransId="{008858F0-93B9-4FBA-B502-983D3360FC1F}"/>
    <dgm:cxn modelId="{4B4CFBA1-DDEC-46D9-A002-4AC309D41D94}" type="presParOf" srcId="{3C4C2A65-1E83-40D2-BC3B-3CD3BCD28645}" destId="{B80D85D3-E954-46C4-8C47-0AE781B020B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9AC468E-1065-4546-ACD2-55F3D4F3D963}" type="doc">
      <dgm:prSet loTypeId="urn:microsoft.com/office/officeart/2005/8/layout/vList2" loCatId="list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7FFC23F4-9E3D-4548-8489-F496C24D77A1}">
      <dgm:prSet custT="1"/>
      <dgm:spPr/>
      <dgm:t>
        <a:bodyPr/>
        <a:lstStyle/>
        <a:p>
          <a:r>
            <a: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XI —10+1=11</a:t>
          </a:r>
        </a:p>
      </dgm:t>
    </dgm:pt>
    <dgm:pt modelId="{674DF08B-0829-4C5B-9FEF-1A32EBC5F3E8}" type="parTrans" cxnId="{10A8A6F6-DFBF-461C-A465-4B8B024B4912}">
      <dgm:prSet/>
      <dgm:spPr/>
      <dgm:t>
        <a:bodyPr/>
        <a:lstStyle/>
        <a:p>
          <a:endParaRPr lang="ru-RU"/>
        </a:p>
      </dgm:t>
    </dgm:pt>
    <dgm:pt modelId="{008858F0-93B9-4FBA-B502-983D3360FC1F}" type="sibTrans" cxnId="{10A8A6F6-DFBF-461C-A465-4B8B024B4912}">
      <dgm:prSet/>
      <dgm:spPr/>
      <dgm:t>
        <a:bodyPr/>
        <a:lstStyle/>
        <a:p>
          <a:endParaRPr lang="ru-RU"/>
        </a:p>
      </dgm:t>
    </dgm:pt>
    <dgm:pt modelId="{3C4C2A65-1E83-40D2-BC3B-3CD3BCD28645}" type="pres">
      <dgm:prSet presAssocID="{49AC468E-1065-4546-ACD2-55F3D4F3D963}" presName="linear" presStyleCnt="0">
        <dgm:presLayoutVars>
          <dgm:animLvl val="lvl"/>
          <dgm:resizeHandles val="exact"/>
        </dgm:presLayoutVars>
      </dgm:prSet>
      <dgm:spPr/>
    </dgm:pt>
    <dgm:pt modelId="{B80D85D3-E954-46C4-8C47-0AE781B020B8}" type="pres">
      <dgm:prSet presAssocID="{7FFC23F4-9E3D-4548-8489-F496C24D77A1}" presName="parentText" presStyleLbl="node1" presStyleIdx="0" presStyleCnt="1" custLinFactNeighborX="4328" custLinFactNeighborY="9847">
        <dgm:presLayoutVars>
          <dgm:chMax val="0"/>
          <dgm:bulletEnabled val="1"/>
        </dgm:presLayoutVars>
      </dgm:prSet>
      <dgm:spPr/>
    </dgm:pt>
  </dgm:ptLst>
  <dgm:cxnLst>
    <dgm:cxn modelId="{8B0DC279-EF31-4382-81FF-A03B783352AA}" type="presOf" srcId="{7FFC23F4-9E3D-4548-8489-F496C24D77A1}" destId="{B80D85D3-E954-46C4-8C47-0AE781B020B8}" srcOrd="0" destOrd="0" presId="urn:microsoft.com/office/officeart/2005/8/layout/vList2"/>
    <dgm:cxn modelId="{DF793D8D-4459-401F-B52D-37DABA317312}" type="presOf" srcId="{49AC468E-1065-4546-ACD2-55F3D4F3D963}" destId="{3C4C2A65-1E83-40D2-BC3B-3CD3BCD28645}" srcOrd="0" destOrd="0" presId="urn:microsoft.com/office/officeart/2005/8/layout/vList2"/>
    <dgm:cxn modelId="{10A8A6F6-DFBF-461C-A465-4B8B024B4912}" srcId="{49AC468E-1065-4546-ACD2-55F3D4F3D963}" destId="{7FFC23F4-9E3D-4548-8489-F496C24D77A1}" srcOrd="0" destOrd="0" parTransId="{674DF08B-0829-4C5B-9FEF-1A32EBC5F3E8}" sibTransId="{008858F0-93B9-4FBA-B502-983D3360FC1F}"/>
    <dgm:cxn modelId="{4B4CFBA1-DDEC-46D9-A002-4AC309D41D94}" type="presParOf" srcId="{3C4C2A65-1E83-40D2-BC3B-3CD3BCD28645}" destId="{B80D85D3-E954-46C4-8C47-0AE781B020B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4BDBFF2-17BA-41AD-9D09-9E43A80FE119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508B0ED9-71A2-4CEC-BDD1-AA5D94A35053}">
      <dgm:prSet custT="1"/>
      <dgm:spPr/>
      <dgm:t>
        <a:bodyPr/>
        <a:lstStyle/>
        <a:p>
          <a:pPr algn="ctr"/>
          <a:r>
            <a: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Запишите, пользуясь римской нумерацией, ответы на следующие вопросы:</a:t>
          </a:r>
          <a:br>
            <a:rPr lang="ru-RU" sz="2100" dirty="0"/>
          </a:br>
          <a:endParaRPr lang="ru-RU" sz="2100" dirty="0"/>
        </a:p>
      </dgm:t>
    </dgm:pt>
    <dgm:pt modelId="{FA49CBA1-FC66-4C62-A06B-0D506284C081}" type="parTrans" cxnId="{69849B43-518C-4537-B880-F4F763D6199B}">
      <dgm:prSet/>
      <dgm:spPr/>
      <dgm:t>
        <a:bodyPr/>
        <a:lstStyle/>
        <a:p>
          <a:endParaRPr lang="ru-RU"/>
        </a:p>
      </dgm:t>
    </dgm:pt>
    <dgm:pt modelId="{48991BF2-71CA-4155-9288-FFC9AC3E9991}" type="sibTrans" cxnId="{69849B43-518C-4537-B880-F4F763D6199B}">
      <dgm:prSet/>
      <dgm:spPr/>
      <dgm:t>
        <a:bodyPr/>
        <a:lstStyle/>
        <a:p>
          <a:endParaRPr lang="ru-RU"/>
        </a:p>
      </dgm:t>
    </dgm:pt>
    <dgm:pt modelId="{11E91E86-5917-4B90-A41D-DC872F79D820}" type="pres">
      <dgm:prSet presAssocID="{54BDBFF2-17BA-41AD-9D09-9E43A80FE119}" presName="linear" presStyleCnt="0">
        <dgm:presLayoutVars>
          <dgm:animLvl val="lvl"/>
          <dgm:resizeHandles val="exact"/>
        </dgm:presLayoutVars>
      </dgm:prSet>
      <dgm:spPr/>
    </dgm:pt>
    <dgm:pt modelId="{3248E449-5B2F-477E-A1FE-4EC79C1ABBC4}" type="pres">
      <dgm:prSet presAssocID="{508B0ED9-71A2-4CEC-BDD1-AA5D94A3505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8470E21-F48E-4D2F-9616-FF7DAF2B8DB1}" type="presOf" srcId="{54BDBFF2-17BA-41AD-9D09-9E43A80FE119}" destId="{11E91E86-5917-4B90-A41D-DC872F79D820}" srcOrd="0" destOrd="0" presId="urn:microsoft.com/office/officeart/2005/8/layout/vList2"/>
    <dgm:cxn modelId="{69849B43-518C-4537-B880-F4F763D6199B}" srcId="{54BDBFF2-17BA-41AD-9D09-9E43A80FE119}" destId="{508B0ED9-71A2-4CEC-BDD1-AA5D94A35053}" srcOrd="0" destOrd="0" parTransId="{FA49CBA1-FC66-4C62-A06B-0D506284C081}" sibTransId="{48991BF2-71CA-4155-9288-FFC9AC3E9991}"/>
    <dgm:cxn modelId="{C33E45B0-7992-404B-84C1-EA462C7DF2C1}" type="presOf" srcId="{508B0ED9-71A2-4CEC-BDD1-AA5D94A35053}" destId="{3248E449-5B2F-477E-A1FE-4EC79C1ABBC4}" srcOrd="0" destOrd="0" presId="urn:microsoft.com/office/officeart/2005/8/layout/vList2"/>
    <dgm:cxn modelId="{7CC64B9B-55A7-4C8A-BF17-239CE0018A94}" type="presParOf" srcId="{11E91E86-5917-4B90-A41D-DC872F79D820}" destId="{3248E449-5B2F-477E-A1FE-4EC79C1ABB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1604A21-8B2A-44B4-B83F-7C40901B8D58}" type="doc">
      <dgm:prSet loTypeId="urn:microsoft.com/office/officeart/2005/8/layout/hierarchy3" loCatId="hierarchy" qsTypeId="urn:microsoft.com/office/officeart/2005/8/quickstyle/simple3" qsCatId="simple" csTypeId="urn:microsoft.com/office/officeart/2005/8/colors/accent1_5" csCatId="accent1"/>
      <dgm:spPr/>
      <dgm:t>
        <a:bodyPr/>
        <a:lstStyle/>
        <a:p>
          <a:endParaRPr lang="ru-RU"/>
        </a:p>
      </dgm:t>
    </dgm:pt>
    <dgm:pt modelId="{D8B87251-F1B3-4FF5-AA47-4B170E67F246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Сколько желаний исполняет золотая рыбка? </a:t>
          </a:r>
        </a:p>
      </dgm:t>
    </dgm:pt>
    <dgm:pt modelId="{3F8E853B-114E-49FF-A406-B0F61E9191DD}" type="parTrans" cxnId="{AC38DEEF-297C-4530-9FB7-C7871A3E929F}">
      <dgm:prSet/>
      <dgm:spPr/>
      <dgm:t>
        <a:bodyPr/>
        <a:lstStyle/>
        <a:p>
          <a:endParaRPr lang="ru-RU"/>
        </a:p>
      </dgm:t>
    </dgm:pt>
    <dgm:pt modelId="{66856781-59B5-441A-A0F2-69F2F1991A30}" type="sibTrans" cxnId="{AC38DEEF-297C-4530-9FB7-C7871A3E929F}">
      <dgm:prSet/>
      <dgm:spPr/>
      <dgm:t>
        <a:bodyPr/>
        <a:lstStyle/>
        <a:p>
          <a:endParaRPr lang="ru-RU"/>
        </a:p>
      </dgm:t>
    </dgm:pt>
    <dgm:pt modelId="{62665CAD-E114-4CFE-B3DD-BEAD02383107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Сколько разбойников было с Али Бабой?</a:t>
          </a:r>
        </a:p>
      </dgm:t>
    </dgm:pt>
    <dgm:pt modelId="{ACB48F46-A61A-41F6-B311-CF428BBC5F51}" type="parTrans" cxnId="{0F276DC7-00FD-4BB9-9A9B-AB89A48C208C}">
      <dgm:prSet/>
      <dgm:spPr/>
      <dgm:t>
        <a:bodyPr/>
        <a:lstStyle/>
        <a:p>
          <a:endParaRPr lang="ru-RU"/>
        </a:p>
      </dgm:t>
    </dgm:pt>
    <dgm:pt modelId="{DD1245FB-A8AE-4753-97B2-EF33253991C3}" type="sibTrans" cxnId="{0F276DC7-00FD-4BB9-9A9B-AB89A48C208C}">
      <dgm:prSet/>
      <dgm:spPr/>
      <dgm:t>
        <a:bodyPr/>
        <a:lstStyle/>
        <a:p>
          <a:endParaRPr lang="ru-RU"/>
        </a:p>
      </dgm:t>
    </dgm:pt>
    <dgm:pt modelId="{7580E93F-1A30-4ABB-A6C5-A75445F7AD15}" type="pres">
      <dgm:prSet presAssocID="{91604A21-8B2A-44B4-B83F-7C40901B8D5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B0138C-9B39-4769-9213-6BE5984C4009}" type="pres">
      <dgm:prSet presAssocID="{D8B87251-F1B3-4FF5-AA47-4B170E67F246}" presName="root" presStyleCnt="0"/>
      <dgm:spPr/>
    </dgm:pt>
    <dgm:pt modelId="{2E2321DC-45C4-401A-BBD6-BA914D93B58D}" type="pres">
      <dgm:prSet presAssocID="{D8B87251-F1B3-4FF5-AA47-4B170E67F246}" presName="rootComposite" presStyleCnt="0"/>
      <dgm:spPr/>
    </dgm:pt>
    <dgm:pt modelId="{033C4134-BA86-44C9-9645-B35BA28977FD}" type="pres">
      <dgm:prSet presAssocID="{D8B87251-F1B3-4FF5-AA47-4B170E67F246}" presName="rootText" presStyleLbl="node1" presStyleIdx="0" presStyleCnt="2"/>
      <dgm:spPr/>
    </dgm:pt>
    <dgm:pt modelId="{2CCF8954-D634-4CBA-A196-F5E43B7ED88B}" type="pres">
      <dgm:prSet presAssocID="{D8B87251-F1B3-4FF5-AA47-4B170E67F246}" presName="rootConnector" presStyleLbl="node1" presStyleIdx="0" presStyleCnt="2"/>
      <dgm:spPr/>
    </dgm:pt>
    <dgm:pt modelId="{541F94FC-CF47-4F00-A7B4-0F2E3EF2A236}" type="pres">
      <dgm:prSet presAssocID="{D8B87251-F1B3-4FF5-AA47-4B170E67F246}" presName="childShape" presStyleCnt="0"/>
      <dgm:spPr/>
    </dgm:pt>
    <dgm:pt modelId="{83E471FA-71E0-4316-8515-29BF5F49146C}" type="pres">
      <dgm:prSet presAssocID="{62665CAD-E114-4CFE-B3DD-BEAD02383107}" presName="root" presStyleCnt="0"/>
      <dgm:spPr/>
    </dgm:pt>
    <dgm:pt modelId="{92094E19-302C-45D7-95FC-C9D194C0EDF1}" type="pres">
      <dgm:prSet presAssocID="{62665CAD-E114-4CFE-B3DD-BEAD02383107}" presName="rootComposite" presStyleCnt="0"/>
      <dgm:spPr/>
    </dgm:pt>
    <dgm:pt modelId="{43C6F89E-C80C-4B2D-9B11-EF6307CD0A95}" type="pres">
      <dgm:prSet presAssocID="{62665CAD-E114-4CFE-B3DD-BEAD02383107}" presName="rootText" presStyleLbl="node1" presStyleIdx="1" presStyleCnt="2"/>
      <dgm:spPr/>
    </dgm:pt>
    <dgm:pt modelId="{BD8C6F11-9494-4EA0-AA7A-EE7A996A9CA8}" type="pres">
      <dgm:prSet presAssocID="{62665CAD-E114-4CFE-B3DD-BEAD02383107}" presName="rootConnector" presStyleLbl="node1" presStyleIdx="1" presStyleCnt="2"/>
      <dgm:spPr/>
    </dgm:pt>
    <dgm:pt modelId="{C1F453E0-1E45-4FF4-B8F2-003B984E5DCD}" type="pres">
      <dgm:prSet presAssocID="{62665CAD-E114-4CFE-B3DD-BEAD02383107}" presName="childShape" presStyleCnt="0"/>
      <dgm:spPr/>
    </dgm:pt>
  </dgm:ptLst>
  <dgm:cxnLst>
    <dgm:cxn modelId="{69F04467-2BE9-4D34-88C7-761DACB22EBA}" type="presOf" srcId="{D8B87251-F1B3-4FF5-AA47-4B170E67F246}" destId="{033C4134-BA86-44C9-9645-B35BA28977FD}" srcOrd="0" destOrd="0" presId="urn:microsoft.com/office/officeart/2005/8/layout/hierarchy3"/>
    <dgm:cxn modelId="{99A1D484-75D6-4284-BE91-D03B58C6F915}" type="presOf" srcId="{D8B87251-F1B3-4FF5-AA47-4B170E67F246}" destId="{2CCF8954-D634-4CBA-A196-F5E43B7ED88B}" srcOrd="1" destOrd="0" presId="urn:microsoft.com/office/officeart/2005/8/layout/hierarchy3"/>
    <dgm:cxn modelId="{5DE74499-17AF-428C-8C71-30BB5047D66C}" type="presOf" srcId="{62665CAD-E114-4CFE-B3DD-BEAD02383107}" destId="{43C6F89E-C80C-4B2D-9B11-EF6307CD0A95}" srcOrd="0" destOrd="0" presId="urn:microsoft.com/office/officeart/2005/8/layout/hierarchy3"/>
    <dgm:cxn modelId="{72922FA4-5418-4F44-B19E-57B13A38F6E9}" type="presOf" srcId="{91604A21-8B2A-44B4-B83F-7C40901B8D58}" destId="{7580E93F-1A30-4ABB-A6C5-A75445F7AD15}" srcOrd="0" destOrd="0" presId="urn:microsoft.com/office/officeart/2005/8/layout/hierarchy3"/>
    <dgm:cxn modelId="{0F276DC7-00FD-4BB9-9A9B-AB89A48C208C}" srcId="{91604A21-8B2A-44B4-B83F-7C40901B8D58}" destId="{62665CAD-E114-4CFE-B3DD-BEAD02383107}" srcOrd="1" destOrd="0" parTransId="{ACB48F46-A61A-41F6-B311-CF428BBC5F51}" sibTransId="{DD1245FB-A8AE-4753-97B2-EF33253991C3}"/>
    <dgm:cxn modelId="{AC38DEEF-297C-4530-9FB7-C7871A3E929F}" srcId="{91604A21-8B2A-44B4-B83F-7C40901B8D58}" destId="{D8B87251-F1B3-4FF5-AA47-4B170E67F246}" srcOrd="0" destOrd="0" parTransId="{3F8E853B-114E-49FF-A406-B0F61E9191DD}" sibTransId="{66856781-59B5-441A-A0F2-69F2F1991A30}"/>
    <dgm:cxn modelId="{026687F7-2543-498B-839F-C498ED405927}" type="presOf" srcId="{62665CAD-E114-4CFE-B3DD-BEAD02383107}" destId="{BD8C6F11-9494-4EA0-AA7A-EE7A996A9CA8}" srcOrd="1" destOrd="0" presId="urn:microsoft.com/office/officeart/2005/8/layout/hierarchy3"/>
    <dgm:cxn modelId="{F4140561-13BE-4553-A241-70257D96D62A}" type="presParOf" srcId="{7580E93F-1A30-4ABB-A6C5-A75445F7AD15}" destId="{48B0138C-9B39-4769-9213-6BE5984C4009}" srcOrd="0" destOrd="0" presId="urn:microsoft.com/office/officeart/2005/8/layout/hierarchy3"/>
    <dgm:cxn modelId="{952DEBDA-0FBF-4FB8-84BE-228C2C1F520F}" type="presParOf" srcId="{48B0138C-9B39-4769-9213-6BE5984C4009}" destId="{2E2321DC-45C4-401A-BBD6-BA914D93B58D}" srcOrd="0" destOrd="0" presId="urn:microsoft.com/office/officeart/2005/8/layout/hierarchy3"/>
    <dgm:cxn modelId="{54AF0BE5-C1E2-4A59-8934-BDB024D8909B}" type="presParOf" srcId="{2E2321DC-45C4-401A-BBD6-BA914D93B58D}" destId="{033C4134-BA86-44C9-9645-B35BA28977FD}" srcOrd="0" destOrd="0" presId="urn:microsoft.com/office/officeart/2005/8/layout/hierarchy3"/>
    <dgm:cxn modelId="{8F0D2E20-4F4B-4675-9FC5-16A93CC8D434}" type="presParOf" srcId="{2E2321DC-45C4-401A-BBD6-BA914D93B58D}" destId="{2CCF8954-D634-4CBA-A196-F5E43B7ED88B}" srcOrd="1" destOrd="0" presId="urn:microsoft.com/office/officeart/2005/8/layout/hierarchy3"/>
    <dgm:cxn modelId="{9FDCF169-1A8E-4D0E-8CCA-7C5F539BC808}" type="presParOf" srcId="{48B0138C-9B39-4769-9213-6BE5984C4009}" destId="{541F94FC-CF47-4F00-A7B4-0F2E3EF2A236}" srcOrd="1" destOrd="0" presId="urn:microsoft.com/office/officeart/2005/8/layout/hierarchy3"/>
    <dgm:cxn modelId="{CEC825BC-E776-4B31-9A05-A291A5E8FCE0}" type="presParOf" srcId="{7580E93F-1A30-4ABB-A6C5-A75445F7AD15}" destId="{83E471FA-71E0-4316-8515-29BF5F49146C}" srcOrd="1" destOrd="0" presId="urn:microsoft.com/office/officeart/2005/8/layout/hierarchy3"/>
    <dgm:cxn modelId="{EC196308-4073-4ADE-8EB0-6B0865FF525E}" type="presParOf" srcId="{83E471FA-71E0-4316-8515-29BF5F49146C}" destId="{92094E19-302C-45D7-95FC-C9D194C0EDF1}" srcOrd="0" destOrd="0" presId="urn:microsoft.com/office/officeart/2005/8/layout/hierarchy3"/>
    <dgm:cxn modelId="{3BFCB3EC-AA2D-48A6-81CC-A20555FCE0D6}" type="presParOf" srcId="{92094E19-302C-45D7-95FC-C9D194C0EDF1}" destId="{43C6F89E-C80C-4B2D-9B11-EF6307CD0A95}" srcOrd="0" destOrd="0" presId="urn:microsoft.com/office/officeart/2005/8/layout/hierarchy3"/>
    <dgm:cxn modelId="{6C4837B6-5B57-49DB-A7C3-1BF4672F2242}" type="presParOf" srcId="{92094E19-302C-45D7-95FC-C9D194C0EDF1}" destId="{BD8C6F11-9494-4EA0-AA7A-EE7A996A9CA8}" srcOrd="1" destOrd="0" presId="urn:microsoft.com/office/officeart/2005/8/layout/hierarchy3"/>
    <dgm:cxn modelId="{828FB552-053E-4845-9378-CE00D5757648}" type="presParOf" srcId="{83E471FA-71E0-4316-8515-29BF5F49146C}" destId="{C1F453E0-1E45-4FF4-B8F2-003B984E5DC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D1ECDFB-511F-4B2D-B976-4CB467A764FC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723DED6-07A3-46F6-A4D9-D218632ED64D}">
      <dgm:prSet custT="1"/>
      <dgm:spPr/>
      <dgm:t>
        <a:bodyPr/>
        <a:lstStyle/>
        <a:p>
          <a:r>
            <a:rPr lang="ru-RU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 запись натурального числа состоит из одного знака — одной   </a:t>
          </a:r>
          <a:br>
            <a:rPr lang="ru-RU" sz="36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цифры, то его называют </a:t>
          </a:r>
          <a:r>
            <a: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однозначным</a:t>
          </a:r>
          <a:r>
            <a:rPr lang="ru-RU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.  </a:t>
          </a:r>
          <a:r>
            <a:rPr lang="ru-RU" sz="2100" dirty="0"/>
            <a:t>   </a:t>
          </a:r>
        </a:p>
      </dgm:t>
    </dgm:pt>
    <dgm:pt modelId="{1F582B10-22BC-4392-B8AC-343F3216EF90}" type="parTrans" cxnId="{F9DE1872-E80B-4DBA-9B60-A8A92BA99437}">
      <dgm:prSet/>
      <dgm:spPr/>
      <dgm:t>
        <a:bodyPr/>
        <a:lstStyle/>
        <a:p>
          <a:endParaRPr lang="ru-RU"/>
        </a:p>
      </dgm:t>
    </dgm:pt>
    <dgm:pt modelId="{AA2CD29C-869B-415E-A6D6-0555B25DE169}" type="sibTrans" cxnId="{F9DE1872-E80B-4DBA-9B60-A8A92BA99437}">
      <dgm:prSet/>
      <dgm:spPr/>
      <dgm:t>
        <a:bodyPr/>
        <a:lstStyle/>
        <a:p>
          <a:endParaRPr lang="ru-RU"/>
        </a:p>
      </dgm:t>
    </dgm:pt>
    <dgm:pt modelId="{9EC21336-9B05-44E4-8B86-82EF471A2205}" type="pres">
      <dgm:prSet presAssocID="{BD1ECDFB-511F-4B2D-B976-4CB467A764FC}" presName="linear" presStyleCnt="0">
        <dgm:presLayoutVars>
          <dgm:animLvl val="lvl"/>
          <dgm:resizeHandles val="exact"/>
        </dgm:presLayoutVars>
      </dgm:prSet>
      <dgm:spPr/>
    </dgm:pt>
    <dgm:pt modelId="{9672ED1A-445F-4C03-9B43-7990695A99C0}" type="pres">
      <dgm:prSet presAssocID="{5723DED6-07A3-46F6-A4D9-D218632ED64D}" presName="parentText" presStyleLbl="node1" presStyleIdx="0" presStyleCnt="1" custScaleY="178420">
        <dgm:presLayoutVars>
          <dgm:chMax val="0"/>
          <dgm:bulletEnabled val="1"/>
        </dgm:presLayoutVars>
      </dgm:prSet>
      <dgm:spPr/>
    </dgm:pt>
  </dgm:ptLst>
  <dgm:cxnLst>
    <dgm:cxn modelId="{FECEA402-3BE3-4D5B-A75F-D9D506CC080C}" type="presOf" srcId="{5723DED6-07A3-46F6-A4D9-D218632ED64D}" destId="{9672ED1A-445F-4C03-9B43-7990695A99C0}" srcOrd="0" destOrd="0" presId="urn:microsoft.com/office/officeart/2005/8/layout/vList2"/>
    <dgm:cxn modelId="{F9DE1872-E80B-4DBA-9B60-A8A92BA99437}" srcId="{BD1ECDFB-511F-4B2D-B976-4CB467A764FC}" destId="{5723DED6-07A3-46F6-A4D9-D218632ED64D}" srcOrd="0" destOrd="0" parTransId="{1F582B10-22BC-4392-B8AC-343F3216EF90}" sibTransId="{AA2CD29C-869B-415E-A6D6-0555B25DE169}"/>
    <dgm:cxn modelId="{314461F2-003F-4410-9B43-43CB330F6839}" type="presOf" srcId="{BD1ECDFB-511F-4B2D-B976-4CB467A764FC}" destId="{9EC21336-9B05-44E4-8B86-82EF471A2205}" srcOrd="0" destOrd="0" presId="urn:microsoft.com/office/officeart/2005/8/layout/vList2"/>
    <dgm:cxn modelId="{B80D8600-DC55-45AE-A2BE-B03D59A13D65}" type="presParOf" srcId="{9EC21336-9B05-44E4-8B86-82EF471A2205}" destId="{9672ED1A-445F-4C03-9B43-7990695A99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D1ECDFB-511F-4B2D-B976-4CB467A764FC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723DED6-07A3-46F6-A4D9-D218632ED64D}">
      <dgm:prSet custT="1"/>
      <dgm:spPr/>
      <dgm:t>
        <a:bodyPr/>
        <a:lstStyle/>
        <a:p>
          <a:pPr algn="ctr"/>
          <a:r>
            <a:rPr lang="ru-RU" sz="32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Если запись числа состоит из двух </a:t>
          </a:r>
        </a:p>
        <a:p>
          <a:pPr algn="ctr"/>
          <a:r>
            <a:rPr lang="ru-RU" sz="32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знаков — двух цифр (различных или одинаковых), то его называют </a:t>
          </a:r>
        </a:p>
        <a:p>
          <a:pPr algn="ctr"/>
          <a:r>
            <a: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двузначным</a:t>
          </a:r>
          <a:r>
            <a:rPr lang="ru-RU" sz="32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.   </a:t>
          </a:r>
          <a:br>
            <a:rPr lang="ru-RU" sz="3600" dirty="0"/>
          </a:br>
          <a:endParaRPr lang="ru-RU" sz="2100" dirty="0"/>
        </a:p>
      </dgm:t>
    </dgm:pt>
    <dgm:pt modelId="{1F582B10-22BC-4392-B8AC-343F3216EF90}" type="parTrans" cxnId="{F9DE1872-E80B-4DBA-9B60-A8A92BA99437}">
      <dgm:prSet/>
      <dgm:spPr/>
      <dgm:t>
        <a:bodyPr/>
        <a:lstStyle/>
        <a:p>
          <a:endParaRPr lang="ru-RU"/>
        </a:p>
      </dgm:t>
    </dgm:pt>
    <dgm:pt modelId="{AA2CD29C-869B-415E-A6D6-0555B25DE169}" type="sibTrans" cxnId="{F9DE1872-E80B-4DBA-9B60-A8A92BA99437}">
      <dgm:prSet/>
      <dgm:spPr/>
      <dgm:t>
        <a:bodyPr/>
        <a:lstStyle/>
        <a:p>
          <a:endParaRPr lang="ru-RU"/>
        </a:p>
      </dgm:t>
    </dgm:pt>
    <dgm:pt modelId="{9EC21336-9B05-44E4-8B86-82EF471A2205}" type="pres">
      <dgm:prSet presAssocID="{BD1ECDFB-511F-4B2D-B976-4CB467A764FC}" presName="linear" presStyleCnt="0">
        <dgm:presLayoutVars>
          <dgm:animLvl val="lvl"/>
          <dgm:resizeHandles val="exact"/>
        </dgm:presLayoutVars>
      </dgm:prSet>
      <dgm:spPr/>
    </dgm:pt>
    <dgm:pt modelId="{9672ED1A-445F-4C03-9B43-7990695A99C0}" type="pres">
      <dgm:prSet presAssocID="{5723DED6-07A3-46F6-A4D9-D218632ED64D}" presName="parentText" presStyleLbl="node1" presStyleIdx="0" presStyleCnt="1" custScaleY="772681" custLinFactNeighborX="-4934" custLinFactNeighborY="-250">
        <dgm:presLayoutVars>
          <dgm:chMax val="0"/>
          <dgm:bulletEnabled val="1"/>
        </dgm:presLayoutVars>
      </dgm:prSet>
      <dgm:spPr/>
    </dgm:pt>
  </dgm:ptLst>
  <dgm:cxnLst>
    <dgm:cxn modelId="{FECEA402-3BE3-4D5B-A75F-D9D506CC080C}" type="presOf" srcId="{5723DED6-07A3-46F6-A4D9-D218632ED64D}" destId="{9672ED1A-445F-4C03-9B43-7990695A99C0}" srcOrd="0" destOrd="0" presId="urn:microsoft.com/office/officeart/2005/8/layout/vList2"/>
    <dgm:cxn modelId="{F9DE1872-E80B-4DBA-9B60-A8A92BA99437}" srcId="{BD1ECDFB-511F-4B2D-B976-4CB467A764FC}" destId="{5723DED6-07A3-46F6-A4D9-D218632ED64D}" srcOrd="0" destOrd="0" parTransId="{1F582B10-22BC-4392-B8AC-343F3216EF90}" sibTransId="{AA2CD29C-869B-415E-A6D6-0555B25DE169}"/>
    <dgm:cxn modelId="{314461F2-003F-4410-9B43-43CB330F6839}" type="presOf" srcId="{BD1ECDFB-511F-4B2D-B976-4CB467A764FC}" destId="{9EC21336-9B05-44E4-8B86-82EF471A2205}" srcOrd="0" destOrd="0" presId="urn:microsoft.com/office/officeart/2005/8/layout/vList2"/>
    <dgm:cxn modelId="{B80D8600-DC55-45AE-A2BE-B03D59A13D65}" type="presParOf" srcId="{9EC21336-9B05-44E4-8B86-82EF471A2205}" destId="{9672ED1A-445F-4C03-9B43-7990695A99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92D1DB5-6732-4947-A6EF-80EB6A0B9D5A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B09A2A04-3676-4D23-B69C-4307CC3820EA}">
      <dgm:prSet custT="1"/>
      <dgm:spPr/>
      <dgm:t>
        <a:bodyPr/>
        <a:lstStyle/>
        <a:p>
          <a:r>
            <a:rPr lang="ru-RU" sz="28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 так же можно сказать и о трёхзначных числах, четырёхзначных и т. д.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0F8C98-F788-4066-A929-2B70E04F7865}" type="parTrans" cxnId="{4E93E5F9-E05A-4144-9F0A-BAE4ADA195B7}">
      <dgm:prSet/>
      <dgm:spPr/>
      <dgm:t>
        <a:bodyPr/>
        <a:lstStyle/>
        <a:p>
          <a:endParaRPr lang="ru-RU"/>
        </a:p>
      </dgm:t>
    </dgm:pt>
    <dgm:pt modelId="{EA3BDF3A-2249-48E6-B557-1A4835018BF7}" type="sibTrans" cxnId="{4E93E5F9-E05A-4144-9F0A-BAE4ADA195B7}">
      <dgm:prSet/>
      <dgm:spPr/>
      <dgm:t>
        <a:bodyPr/>
        <a:lstStyle/>
        <a:p>
          <a:endParaRPr lang="ru-RU"/>
        </a:p>
      </dgm:t>
    </dgm:pt>
    <dgm:pt modelId="{4A74DE3B-BEA9-46F2-991E-C107D6FBB8D2}">
      <dgm:prSet custT="1"/>
      <dgm:spPr/>
      <dgm:t>
        <a:bodyPr/>
        <a:lstStyle/>
        <a:p>
          <a:r>
            <a:rPr lang="ru-RU" sz="28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Числа 321, 555, 878 — трёхзначные.</a:t>
          </a:r>
          <a:r>
            <a:rPr lang="ru-RU" sz="2800" b="0" i="1" dirty="0">
              <a:latin typeface="Times New Roman" panose="02020603050405020304" pitchFamily="18" charset="0"/>
              <a:cs typeface="Times New Roman" panose="02020603050405020304" pitchFamily="18" charset="0"/>
            </a:rPr>
            <a:t>    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850246-0E9A-4603-B687-115838EC76F2}" type="parTrans" cxnId="{775C470E-1611-4C9E-A26B-1547E95BCD25}">
      <dgm:prSet/>
      <dgm:spPr/>
      <dgm:t>
        <a:bodyPr/>
        <a:lstStyle/>
        <a:p>
          <a:endParaRPr lang="ru-RU"/>
        </a:p>
      </dgm:t>
    </dgm:pt>
    <dgm:pt modelId="{404518DC-B4FE-4907-B8DC-1CD81EEC843C}" type="sibTrans" cxnId="{775C470E-1611-4C9E-A26B-1547E95BCD25}">
      <dgm:prSet/>
      <dgm:spPr/>
      <dgm:t>
        <a:bodyPr/>
        <a:lstStyle/>
        <a:p>
          <a:endParaRPr lang="ru-RU"/>
        </a:p>
      </dgm:t>
    </dgm:pt>
    <dgm:pt modelId="{3B7922FD-DE4D-4B7F-B690-58AB017BF17C}">
      <dgm:prSet custT="1"/>
      <dgm:spPr/>
      <dgm:t>
        <a:bodyPr/>
        <a:lstStyle/>
        <a:p>
          <a:r>
            <a:rPr lang="ru-RU" sz="28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Числа 2100, 5350, 9999 — четырёхзначные и т. д.</a:t>
          </a:r>
          <a:r>
            <a:rPr lang="ru-RU" sz="2800" b="0" i="1" dirty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F79AAF-BE5D-49E2-A557-7B5DCA4EC51E}" type="parTrans" cxnId="{83864057-4B39-4B14-89DD-33685AC216BB}">
      <dgm:prSet/>
      <dgm:spPr/>
      <dgm:t>
        <a:bodyPr/>
        <a:lstStyle/>
        <a:p>
          <a:endParaRPr lang="ru-RU"/>
        </a:p>
      </dgm:t>
    </dgm:pt>
    <dgm:pt modelId="{7CD41CA1-76DC-4B5E-8AE1-1674149B0236}" type="sibTrans" cxnId="{83864057-4B39-4B14-89DD-33685AC216BB}">
      <dgm:prSet/>
      <dgm:spPr/>
      <dgm:t>
        <a:bodyPr/>
        <a:lstStyle/>
        <a:p>
          <a:endParaRPr lang="ru-RU"/>
        </a:p>
      </dgm:t>
    </dgm:pt>
    <dgm:pt modelId="{393E836A-4B3D-4A8F-BFC7-BCB0FBAAF551}" type="pres">
      <dgm:prSet presAssocID="{792D1DB5-6732-4947-A6EF-80EB6A0B9D5A}" presName="linear" presStyleCnt="0">
        <dgm:presLayoutVars>
          <dgm:animLvl val="lvl"/>
          <dgm:resizeHandles val="exact"/>
        </dgm:presLayoutVars>
      </dgm:prSet>
      <dgm:spPr/>
    </dgm:pt>
    <dgm:pt modelId="{2D398DE5-23F0-4388-9EE6-92FAB1CB74D0}" type="pres">
      <dgm:prSet presAssocID="{B09A2A04-3676-4D23-B69C-4307CC3820E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E167AEF-A46B-4C81-A458-AAB8022E08BB}" type="pres">
      <dgm:prSet presAssocID="{EA3BDF3A-2249-48E6-B557-1A4835018BF7}" presName="spacer" presStyleCnt="0"/>
      <dgm:spPr/>
    </dgm:pt>
    <dgm:pt modelId="{B9BF1FD4-EBA4-4EBC-8661-3DBBF7D84134}" type="pres">
      <dgm:prSet presAssocID="{4A74DE3B-BEA9-46F2-991E-C107D6FBB8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C62C55B-F677-45B0-99D5-526FBB7C25A4}" type="pres">
      <dgm:prSet presAssocID="{404518DC-B4FE-4907-B8DC-1CD81EEC843C}" presName="spacer" presStyleCnt="0"/>
      <dgm:spPr/>
    </dgm:pt>
    <dgm:pt modelId="{A46A1781-32FA-44E5-B880-EAF0C1FC4067}" type="pres">
      <dgm:prSet presAssocID="{3B7922FD-DE4D-4B7F-B690-58AB017BF17C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75C470E-1611-4C9E-A26B-1547E95BCD25}" srcId="{792D1DB5-6732-4947-A6EF-80EB6A0B9D5A}" destId="{4A74DE3B-BEA9-46F2-991E-C107D6FBB8D2}" srcOrd="1" destOrd="0" parTransId="{4F850246-0E9A-4603-B687-115838EC76F2}" sibTransId="{404518DC-B4FE-4907-B8DC-1CD81EEC843C}"/>
    <dgm:cxn modelId="{B03BE276-9802-476F-8422-75A8A1D38288}" type="presOf" srcId="{792D1DB5-6732-4947-A6EF-80EB6A0B9D5A}" destId="{393E836A-4B3D-4A8F-BFC7-BCB0FBAAF551}" srcOrd="0" destOrd="0" presId="urn:microsoft.com/office/officeart/2005/8/layout/vList2"/>
    <dgm:cxn modelId="{83864057-4B39-4B14-89DD-33685AC216BB}" srcId="{792D1DB5-6732-4947-A6EF-80EB6A0B9D5A}" destId="{3B7922FD-DE4D-4B7F-B690-58AB017BF17C}" srcOrd="2" destOrd="0" parTransId="{3EF79AAF-BE5D-49E2-A557-7B5DCA4EC51E}" sibTransId="{7CD41CA1-76DC-4B5E-8AE1-1674149B0236}"/>
    <dgm:cxn modelId="{DF6FAC57-C559-4D06-BF7F-A67A69D0E10B}" type="presOf" srcId="{B09A2A04-3676-4D23-B69C-4307CC3820EA}" destId="{2D398DE5-23F0-4388-9EE6-92FAB1CB74D0}" srcOrd="0" destOrd="0" presId="urn:microsoft.com/office/officeart/2005/8/layout/vList2"/>
    <dgm:cxn modelId="{9A175486-AEBE-4059-8370-C502329D9B0B}" type="presOf" srcId="{3B7922FD-DE4D-4B7F-B690-58AB017BF17C}" destId="{A46A1781-32FA-44E5-B880-EAF0C1FC4067}" srcOrd="0" destOrd="0" presId="urn:microsoft.com/office/officeart/2005/8/layout/vList2"/>
    <dgm:cxn modelId="{427CE1A4-9727-473B-8657-3D545785780C}" type="presOf" srcId="{4A74DE3B-BEA9-46F2-991E-C107D6FBB8D2}" destId="{B9BF1FD4-EBA4-4EBC-8661-3DBBF7D84134}" srcOrd="0" destOrd="0" presId="urn:microsoft.com/office/officeart/2005/8/layout/vList2"/>
    <dgm:cxn modelId="{4E93E5F9-E05A-4144-9F0A-BAE4ADA195B7}" srcId="{792D1DB5-6732-4947-A6EF-80EB6A0B9D5A}" destId="{B09A2A04-3676-4D23-B69C-4307CC3820EA}" srcOrd="0" destOrd="0" parTransId="{BE0F8C98-F788-4066-A929-2B70E04F7865}" sibTransId="{EA3BDF3A-2249-48E6-B557-1A4835018BF7}"/>
    <dgm:cxn modelId="{25D35E6A-983F-475E-B0FC-8CAAD7CC5892}" type="presParOf" srcId="{393E836A-4B3D-4A8F-BFC7-BCB0FBAAF551}" destId="{2D398DE5-23F0-4388-9EE6-92FAB1CB74D0}" srcOrd="0" destOrd="0" presId="urn:microsoft.com/office/officeart/2005/8/layout/vList2"/>
    <dgm:cxn modelId="{BE513030-57F6-44A0-B11D-474A5112A4F0}" type="presParOf" srcId="{393E836A-4B3D-4A8F-BFC7-BCB0FBAAF551}" destId="{9E167AEF-A46B-4C81-A458-AAB8022E08BB}" srcOrd="1" destOrd="0" presId="urn:microsoft.com/office/officeart/2005/8/layout/vList2"/>
    <dgm:cxn modelId="{DF9F345C-0B27-44CE-AC0F-7C52501D221A}" type="presParOf" srcId="{393E836A-4B3D-4A8F-BFC7-BCB0FBAAF551}" destId="{B9BF1FD4-EBA4-4EBC-8661-3DBBF7D84134}" srcOrd="2" destOrd="0" presId="urn:microsoft.com/office/officeart/2005/8/layout/vList2"/>
    <dgm:cxn modelId="{4F407B3C-B879-4184-8ABD-16A864D62922}" type="presParOf" srcId="{393E836A-4B3D-4A8F-BFC7-BCB0FBAAF551}" destId="{6C62C55B-F677-45B0-99D5-526FBB7C25A4}" srcOrd="3" destOrd="0" presId="urn:microsoft.com/office/officeart/2005/8/layout/vList2"/>
    <dgm:cxn modelId="{EC63D6B2-0F66-40B0-9E88-E922A5D9C24C}" type="presParOf" srcId="{393E836A-4B3D-4A8F-BFC7-BCB0FBAAF551}" destId="{A46A1781-32FA-44E5-B880-EAF0C1FC406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AD4401F-1F64-46E6-9F2C-74BDC378FDE0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C1516-6279-4668-B328-07BF56F6FB98}" type="pres">
      <dgm:prSet presAssocID="{8AD4401F-1F64-46E6-9F2C-74BDC378FDE0}" presName="Name0" presStyleCnt="0">
        <dgm:presLayoutVars>
          <dgm:dir/>
          <dgm:animLvl val="lvl"/>
          <dgm:resizeHandles/>
        </dgm:presLayoutVars>
      </dgm:prSet>
      <dgm:spPr/>
    </dgm:pt>
  </dgm:ptLst>
  <dgm:cxnLst>
    <dgm:cxn modelId="{1BB5F70A-A6C5-48D4-8F5D-1A80F8182BCE}" type="presOf" srcId="{8AD4401F-1F64-46E6-9F2C-74BDC378FDE0}" destId="{496C1516-6279-4668-B328-07BF56F6FB98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BF1E7B-377C-43F1-92BC-BBD1596EA208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4AB87879-011E-49B7-8F24-66BB75331BF0}">
      <dgm:prSet/>
      <dgm:spPr/>
      <dgm:t>
        <a:bodyPr/>
        <a:lstStyle/>
        <a:p>
          <a:pPr algn="ctr"/>
          <a:r>
            <a:rPr lang="ru-RU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 записи чисел, которым мы пользуемся, называется </a:t>
          </a:r>
          <a:r>
            <a:rPr lang="ru-RU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десятичной позиционной системой счисления</a:t>
          </a:r>
          <a:r>
            <a:rPr lang="ru-RU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. 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3767F8-7671-47EB-816C-FE29BC3129CD}" type="parTrans" cxnId="{411F7D2B-BB5F-4E07-B68D-EECCAC30F3E4}">
      <dgm:prSet/>
      <dgm:spPr/>
      <dgm:t>
        <a:bodyPr/>
        <a:lstStyle/>
        <a:p>
          <a:endParaRPr lang="ru-RU"/>
        </a:p>
      </dgm:t>
    </dgm:pt>
    <dgm:pt modelId="{6374878A-1B1F-4D79-8D70-6508671C2D87}" type="sibTrans" cxnId="{411F7D2B-BB5F-4E07-B68D-EECCAC30F3E4}">
      <dgm:prSet/>
      <dgm:spPr/>
      <dgm:t>
        <a:bodyPr/>
        <a:lstStyle/>
        <a:p>
          <a:endParaRPr lang="ru-RU"/>
        </a:p>
      </dgm:t>
    </dgm:pt>
    <dgm:pt modelId="{D4AF427F-9F75-4FFB-9723-BB0B3E2D4308}" type="pres">
      <dgm:prSet presAssocID="{ECBF1E7B-377C-43F1-92BC-BBD1596EA208}" presName="linear" presStyleCnt="0">
        <dgm:presLayoutVars>
          <dgm:animLvl val="lvl"/>
          <dgm:resizeHandles val="exact"/>
        </dgm:presLayoutVars>
      </dgm:prSet>
      <dgm:spPr/>
    </dgm:pt>
    <dgm:pt modelId="{2101EFD9-9578-493C-9EFE-E8E7144BF06D}" type="pres">
      <dgm:prSet presAssocID="{4AB87879-011E-49B7-8F24-66BB75331BF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F2A2D04-84E1-4128-B00C-CD23EEBD0C1D}" type="presOf" srcId="{ECBF1E7B-377C-43F1-92BC-BBD1596EA208}" destId="{D4AF427F-9F75-4FFB-9723-BB0B3E2D4308}" srcOrd="0" destOrd="0" presId="urn:microsoft.com/office/officeart/2005/8/layout/vList2"/>
    <dgm:cxn modelId="{411F7D2B-BB5F-4E07-B68D-EECCAC30F3E4}" srcId="{ECBF1E7B-377C-43F1-92BC-BBD1596EA208}" destId="{4AB87879-011E-49B7-8F24-66BB75331BF0}" srcOrd="0" destOrd="0" parTransId="{823767F8-7671-47EB-816C-FE29BC3129CD}" sibTransId="{6374878A-1B1F-4D79-8D70-6508671C2D87}"/>
    <dgm:cxn modelId="{D292EBB3-ADF8-4F2A-8BD7-D90DB43706EE}" type="presOf" srcId="{4AB87879-011E-49B7-8F24-66BB75331BF0}" destId="{2101EFD9-9578-493C-9EFE-E8E7144BF06D}" srcOrd="0" destOrd="0" presId="urn:microsoft.com/office/officeart/2005/8/layout/vList2"/>
    <dgm:cxn modelId="{E40176DD-27F7-4117-B4A7-5A11C0C54678}" type="presParOf" srcId="{D4AF427F-9F75-4FFB-9723-BB0B3E2D4308}" destId="{2101EFD9-9578-493C-9EFE-E8E7144BF06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C37C01-DF36-4532-96F1-386CE1EFF383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72EACC17-FF37-4BB8-B9B6-0D958A570EAA}">
      <dgm:prSet custT="1"/>
      <dgm:spPr/>
      <dgm:t>
        <a:bodyPr/>
        <a:lstStyle/>
        <a:p>
          <a:pPr algn="ctr"/>
          <a:r>
            <a:rPr lang="ru-RU" sz="6000" b="0" dirty="0">
              <a:latin typeface="Times New Roman" panose="02020603050405020304" pitchFamily="18" charset="0"/>
              <a:cs typeface="Times New Roman" panose="02020603050405020304" pitchFamily="18" charset="0"/>
            </a:rPr>
            <a:t>50</a:t>
          </a:r>
        </a:p>
      </dgm:t>
    </dgm:pt>
    <dgm:pt modelId="{8C6104A0-EFCB-4E0B-9FE7-D7CEFAE7E8C9}" type="parTrans" cxnId="{7FC96937-F9DB-487C-A4AB-997BC11B5EDC}">
      <dgm:prSet/>
      <dgm:spPr/>
      <dgm:t>
        <a:bodyPr/>
        <a:lstStyle/>
        <a:p>
          <a:endParaRPr lang="ru-RU"/>
        </a:p>
      </dgm:t>
    </dgm:pt>
    <dgm:pt modelId="{EAC518B6-070D-4CD6-AE4C-D0204F15E9EF}" type="sibTrans" cxnId="{7FC96937-F9DB-487C-A4AB-997BC11B5EDC}">
      <dgm:prSet/>
      <dgm:spPr/>
      <dgm:t>
        <a:bodyPr/>
        <a:lstStyle/>
        <a:p>
          <a:endParaRPr lang="ru-RU"/>
        </a:p>
      </dgm:t>
    </dgm:pt>
    <dgm:pt modelId="{2BE59288-2F41-413C-AF4A-8D61E1BCD6BF}" type="pres">
      <dgm:prSet presAssocID="{A1C37C01-DF36-4532-96F1-386CE1EFF383}" presName="linear" presStyleCnt="0">
        <dgm:presLayoutVars>
          <dgm:animLvl val="lvl"/>
          <dgm:resizeHandles val="exact"/>
        </dgm:presLayoutVars>
      </dgm:prSet>
      <dgm:spPr/>
    </dgm:pt>
    <dgm:pt modelId="{E6AFCF58-5B95-4A50-AA5B-0C089906878F}" type="pres">
      <dgm:prSet presAssocID="{72EACC17-FF37-4BB8-B9B6-0D958A570EAA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FC96937-F9DB-487C-A4AB-997BC11B5EDC}" srcId="{A1C37C01-DF36-4532-96F1-386CE1EFF383}" destId="{72EACC17-FF37-4BB8-B9B6-0D958A570EAA}" srcOrd="0" destOrd="0" parTransId="{8C6104A0-EFCB-4E0B-9FE7-D7CEFAE7E8C9}" sibTransId="{EAC518B6-070D-4CD6-AE4C-D0204F15E9EF}"/>
    <dgm:cxn modelId="{0239516E-4862-4115-AEE9-2987FC9E9B06}" type="presOf" srcId="{72EACC17-FF37-4BB8-B9B6-0D958A570EAA}" destId="{E6AFCF58-5B95-4A50-AA5B-0C089906878F}" srcOrd="0" destOrd="0" presId="urn:microsoft.com/office/officeart/2005/8/layout/vList2"/>
    <dgm:cxn modelId="{C57F95D2-4FD1-4C7E-AAD3-AFF1C25E7AF2}" type="presOf" srcId="{A1C37C01-DF36-4532-96F1-386CE1EFF383}" destId="{2BE59288-2F41-413C-AF4A-8D61E1BCD6BF}" srcOrd="0" destOrd="0" presId="urn:microsoft.com/office/officeart/2005/8/layout/vList2"/>
    <dgm:cxn modelId="{5DB745D9-4745-434F-A64F-AA34FC366A22}" type="presParOf" srcId="{2BE59288-2F41-413C-AF4A-8D61E1BCD6BF}" destId="{E6AFCF58-5B95-4A50-AA5B-0C089906878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E6FF04-1B15-4E97-8170-1FA1A7D07842}" type="doc">
      <dgm:prSet loTypeId="urn:microsoft.com/office/officeart/2005/8/layout/vList2" loCatId="list" qsTypeId="urn:microsoft.com/office/officeart/2005/8/quickstyle/simple3" qsCatId="simple" csTypeId="urn:microsoft.com/office/officeart/2005/8/colors/accent5_2" csCatId="accent5"/>
      <dgm:spPr/>
      <dgm:t>
        <a:bodyPr/>
        <a:lstStyle/>
        <a:p>
          <a:endParaRPr lang="ru-RU"/>
        </a:p>
      </dgm:t>
    </dgm:pt>
    <dgm:pt modelId="{498E5487-9B0E-44EC-A767-5B488A02667B}">
      <dgm:prSet custT="1"/>
      <dgm:spPr/>
      <dgm:t>
        <a:bodyPr/>
        <a:lstStyle/>
        <a:p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5 десятков</a:t>
          </a:r>
        </a:p>
      </dgm:t>
    </dgm:pt>
    <dgm:pt modelId="{A9584373-A4F7-46F2-BFC9-79B5ABE2DEA4}" type="parTrans" cxnId="{408A1AA2-C481-45C7-A917-999E10BBE24C}">
      <dgm:prSet/>
      <dgm:spPr/>
      <dgm:t>
        <a:bodyPr/>
        <a:lstStyle/>
        <a:p>
          <a:endParaRPr lang="ru-RU"/>
        </a:p>
      </dgm:t>
    </dgm:pt>
    <dgm:pt modelId="{9E078AFB-6F54-482B-A128-936332C3B2A7}" type="sibTrans" cxnId="{408A1AA2-C481-45C7-A917-999E10BBE24C}">
      <dgm:prSet/>
      <dgm:spPr/>
      <dgm:t>
        <a:bodyPr/>
        <a:lstStyle/>
        <a:p>
          <a:endParaRPr lang="ru-RU"/>
        </a:p>
      </dgm:t>
    </dgm:pt>
    <dgm:pt modelId="{CD0F7E69-8F5A-4C3A-9077-AA7B8C345965}" type="pres">
      <dgm:prSet presAssocID="{4BE6FF04-1B15-4E97-8170-1FA1A7D07842}" presName="linear" presStyleCnt="0">
        <dgm:presLayoutVars>
          <dgm:animLvl val="lvl"/>
          <dgm:resizeHandles val="exact"/>
        </dgm:presLayoutVars>
      </dgm:prSet>
      <dgm:spPr/>
    </dgm:pt>
    <dgm:pt modelId="{DB1458A6-DD5A-47A8-B419-6CA4580A96B5}" type="pres">
      <dgm:prSet presAssocID="{498E5487-9B0E-44EC-A767-5B488A02667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4BCDC7A-55D3-4CB6-A882-C06B3AF15C14}" type="presOf" srcId="{498E5487-9B0E-44EC-A767-5B488A02667B}" destId="{DB1458A6-DD5A-47A8-B419-6CA4580A96B5}" srcOrd="0" destOrd="0" presId="urn:microsoft.com/office/officeart/2005/8/layout/vList2"/>
    <dgm:cxn modelId="{B74EF17C-EC85-41DB-B3D7-667FC00F8A8A}" type="presOf" srcId="{4BE6FF04-1B15-4E97-8170-1FA1A7D07842}" destId="{CD0F7E69-8F5A-4C3A-9077-AA7B8C345965}" srcOrd="0" destOrd="0" presId="urn:microsoft.com/office/officeart/2005/8/layout/vList2"/>
    <dgm:cxn modelId="{408A1AA2-C481-45C7-A917-999E10BBE24C}" srcId="{4BE6FF04-1B15-4E97-8170-1FA1A7D07842}" destId="{498E5487-9B0E-44EC-A767-5B488A02667B}" srcOrd="0" destOrd="0" parTransId="{A9584373-A4F7-46F2-BFC9-79B5ABE2DEA4}" sibTransId="{9E078AFB-6F54-482B-A128-936332C3B2A7}"/>
    <dgm:cxn modelId="{0F94C631-EF4B-4735-9A03-98A7C946AB35}" type="presParOf" srcId="{CD0F7E69-8F5A-4C3A-9077-AA7B8C345965}" destId="{DB1458A6-DD5A-47A8-B419-6CA4580A96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E6FF04-1B15-4E97-8170-1FA1A7D07842}" type="doc">
      <dgm:prSet loTypeId="urn:microsoft.com/office/officeart/2005/8/layout/vList2" loCatId="list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98E5487-9B0E-44EC-A767-5B488A02667B}">
      <dgm:prSet custT="1"/>
      <dgm:spPr/>
      <dgm:t>
        <a:bodyPr/>
        <a:lstStyle/>
        <a:p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5 сотен</a:t>
          </a:r>
        </a:p>
      </dgm:t>
    </dgm:pt>
    <dgm:pt modelId="{A9584373-A4F7-46F2-BFC9-79B5ABE2DEA4}" type="parTrans" cxnId="{408A1AA2-C481-45C7-A917-999E10BBE24C}">
      <dgm:prSet/>
      <dgm:spPr/>
      <dgm:t>
        <a:bodyPr/>
        <a:lstStyle/>
        <a:p>
          <a:endParaRPr lang="ru-RU"/>
        </a:p>
      </dgm:t>
    </dgm:pt>
    <dgm:pt modelId="{9E078AFB-6F54-482B-A128-936332C3B2A7}" type="sibTrans" cxnId="{408A1AA2-C481-45C7-A917-999E10BBE24C}">
      <dgm:prSet/>
      <dgm:spPr/>
      <dgm:t>
        <a:bodyPr/>
        <a:lstStyle/>
        <a:p>
          <a:endParaRPr lang="ru-RU"/>
        </a:p>
      </dgm:t>
    </dgm:pt>
    <dgm:pt modelId="{CD0F7E69-8F5A-4C3A-9077-AA7B8C345965}" type="pres">
      <dgm:prSet presAssocID="{4BE6FF04-1B15-4E97-8170-1FA1A7D07842}" presName="linear" presStyleCnt="0">
        <dgm:presLayoutVars>
          <dgm:animLvl val="lvl"/>
          <dgm:resizeHandles val="exact"/>
        </dgm:presLayoutVars>
      </dgm:prSet>
      <dgm:spPr/>
    </dgm:pt>
    <dgm:pt modelId="{DB1458A6-DD5A-47A8-B419-6CA4580A96B5}" type="pres">
      <dgm:prSet presAssocID="{498E5487-9B0E-44EC-A767-5B488A02667B}" presName="parentText" presStyleLbl="node1" presStyleIdx="0" presStyleCnt="1" custLinFactNeighborX="-46040" custLinFactNeighborY="10205">
        <dgm:presLayoutVars>
          <dgm:chMax val="0"/>
          <dgm:bulletEnabled val="1"/>
        </dgm:presLayoutVars>
      </dgm:prSet>
      <dgm:spPr/>
    </dgm:pt>
  </dgm:ptLst>
  <dgm:cxnLst>
    <dgm:cxn modelId="{A4BCDC7A-55D3-4CB6-A882-C06B3AF15C14}" type="presOf" srcId="{498E5487-9B0E-44EC-A767-5B488A02667B}" destId="{DB1458A6-DD5A-47A8-B419-6CA4580A96B5}" srcOrd="0" destOrd="0" presId="urn:microsoft.com/office/officeart/2005/8/layout/vList2"/>
    <dgm:cxn modelId="{B74EF17C-EC85-41DB-B3D7-667FC00F8A8A}" type="presOf" srcId="{4BE6FF04-1B15-4E97-8170-1FA1A7D07842}" destId="{CD0F7E69-8F5A-4C3A-9077-AA7B8C345965}" srcOrd="0" destOrd="0" presId="urn:microsoft.com/office/officeart/2005/8/layout/vList2"/>
    <dgm:cxn modelId="{408A1AA2-C481-45C7-A917-999E10BBE24C}" srcId="{4BE6FF04-1B15-4E97-8170-1FA1A7D07842}" destId="{498E5487-9B0E-44EC-A767-5B488A02667B}" srcOrd="0" destOrd="0" parTransId="{A9584373-A4F7-46F2-BFC9-79B5ABE2DEA4}" sibTransId="{9E078AFB-6F54-482B-A128-936332C3B2A7}"/>
    <dgm:cxn modelId="{0F94C631-EF4B-4735-9A03-98A7C946AB35}" type="presParOf" srcId="{CD0F7E69-8F5A-4C3A-9077-AA7B8C345965}" destId="{DB1458A6-DD5A-47A8-B419-6CA4580A96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720FA6-F724-4B40-AB52-1789F4D38CBA}" type="doc">
      <dgm:prSet loTypeId="urn:microsoft.com/office/officeart/2005/8/layout/hProcess9" loCatId="process" qsTypeId="urn:microsoft.com/office/officeart/2005/8/quickstyle/simple3" qsCatId="simple" csTypeId="urn:microsoft.com/office/officeart/2005/8/colors/accent4_2" csCatId="accent4"/>
      <dgm:spPr/>
      <dgm:t>
        <a:bodyPr/>
        <a:lstStyle/>
        <a:p>
          <a:endParaRPr lang="ru-RU"/>
        </a:p>
      </dgm:t>
    </dgm:pt>
    <dgm:pt modelId="{A9437FD5-B705-439C-A6E6-F04741E3B896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Поэтому говорят, что число записано позиционным способом.</a:t>
          </a:r>
        </a:p>
      </dgm:t>
    </dgm:pt>
    <dgm:pt modelId="{D8D46E28-C525-428C-A7EC-CD4B72DD6C1A}" type="parTrans" cxnId="{269B0850-A9B8-4C36-BE94-5199803BD9FE}">
      <dgm:prSet/>
      <dgm:spPr/>
      <dgm:t>
        <a:bodyPr/>
        <a:lstStyle/>
        <a:p>
          <a:endParaRPr lang="ru-RU"/>
        </a:p>
      </dgm:t>
    </dgm:pt>
    <dgm:pt modelId="{C191DD80-238D-432E-8DDF-5D14481AAAA4}" type="sibTrans" cxnId="{269B0850-A9B8-4C36-BE94-5199803BD9FE}">
      <dgm:prSet/>
      <dgm:spPr/>
      <dgm:t>
        <a:bodyPr/>
        <a:lstStyle/>
        <a:p>
          <a:endParaRPr lang="ru-RU"/>
        </a:p>
      </dgm:t>
    </dgm:pt>
    <dgm:pt modelId="{923FCF66-FA94-4A47-B628-F473414FD4AF}" type="pres">
      <dgm:prSet presAssocID="{BA720FA6-F724-4B40-AB52-1789F4D38CBA}" presName="CompostProcess" presStyleCnt="0">
        <dgm:presLayoutVars>
          <dgm:dir/>
          <dgm:resizeHandles val="exact"/>
        </dgm:presLayoutVars>
      </dgm:prSet>
      <dgm:spPr/>
    </dgm:pt>
    <dgm:pt modelId="{47606ECD-37EC-4F5B-B914-B2CE72BF5DF9}" type="pres">
      <dgm:prSet presAssocID="{BA720FA6-F724-4B40-AB52-1789F4D38CBA}" presName="arrow" presStyleLbl="bgShp" presStyleIdx="0" presStyleCnt="1"/>
      <dgm:spPr/>
    </dgm:pt>
    <dgm:pt modelId="{3AC25ECB-70F1-450D-A48D-5B371AC9A2D3}" type="pres">
      <dgm:prSet presAssocID="{BA720FA6-F724-4B40-AB52-1789F4D38CBA}" presName="linearProcess" presStyleCnt="0"/>
      <dgm:spPr/>
    </dgm:pt>
    <dgm:pt modelId="{0BE5ED91-BA72-47CB-B434-945E8FF813A9}" type="pres">
      <dgm:prSet presAssocID="{A9437FD5-B705-439C-A6E6-F04741E3B896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269B0850-A9B8-4C36-BE94-5199803BD9FE}" srcId="{BA720FA6-F724-4B40-AB52-1789F4D38CBA}" destId="{A9437FD5-B705-439C-A6E6-F04741E3B896}" srcOrd="0" destOrd="0" parTransId="{D8D46E28-C525-428C-A7EC-CD4B72DD6C1A}" sibTransId="{C191DD80-238D-432E-8DDF-5D14481AAAA4}"/>
    <dgm:cxn modelId="{56FE09B7-F362-46E9-947D-C5696A98B553}" type="presOf" srcId="{BA720FA6-F724-4B40-AB52-1789F4D38CBA}" destId="{923FCF66-FA94-4A47-B628-F473414FD4AF}" srcOrd="0" destOrd="0" presId="urn:microsoft.com/office/officeart/2005/8/layout/hProcess9"/>
    <dgm:cxn modelId="{3C3935F6-92EC-401D-8ABD-0176CB6A7FF0}" type="presOf" srcId="{A9437FD5-B705-439C-A6E6-F04741E3B896}" destId="{0BE5ED91-BA72-47CB-B434-945E8FF813A9}" srcOrd="0" destOrd="0" presId="urn:microsoft.com/office/officeart/2005/8/layout/hProcess9"/>
    <dgm:cxn modelId="{A67321A5-A625-4F07-82C7-3B9A933CCC72}" type="presParOf" srcId="{923FCF66-FA94-4A47-B628-F473414FD4AF}" destId="{47606ECD-37EC-4F5B-B914-B2CE72BF5DF9}" srcOrd="0" destOrd="0" presId="urn:microsoft.com/office/officeart/2005/8/layout/hProcess9"/>
    <dgm:cxn modelId="{346D9440-51ED-46F1-9DC2-6F99A20594BA}" type="presParOf" srcId="{923FCF66-FA94-4A47-B628-F473414FD4AF}" destId="{3AC25ECB-70F1-450D-A48D-5B371AC9A2D3}" srcOrd="1" destOrd="0" presId="urn:microsoft.com/office/officeart/2005/8/layout/hProcess9"/>
    <dgm:cxn modelId="{228CF6E5-A880-4567-8789-817E4EFF6C1D}" type="presParOf" srcId="{3AC25ECB-70F1-450D-A48D-5B371AC9A2D3}" destId="{0BE5ED91-BA72-47CB-B434-945E8FF813A9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0AB81BB-66E6-4B43-8752-EA06A6DB2C12}" type="doc">
      <dgm:prSet loTypeId="urn:microsoft.com/office/officeart/2005/8/layout/hProcess9" loCatId="process" qsTypeId="urn:microsoft.com/office/officeart/2005/8/quickstyle/simple3" qsCatId="simple" csTypeId="urn:microsoft.com/office/officeart/2005/8/colors/accent1_4" csCatId="accent1"/>
      <dgm:spPr/>
      <dgm:t>
        <a:bodyPr/>
        <a:lstStyle/>
        <a:p>
          <a:endParaRPr lang="ru-RU"/>
        </a:p>
      </dgm:t>
    </dgm:pt>
    <dgm:pt modelId="{48970E69-5549-401D-B73C-D9F472A55F20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Римская нумерация — пример непозиционной системы счисления.</a:t>
          </a:r>
        </a:p>
      </dgm:t>
    </dgm:pt>
    <dgm:pt modelId="{16DDEF2B-83AD-4F1E-9A7B-AE8009470B3B}" type="parTrans" cxnId="{E00B56E1-EC1D-4A01-9890-BF9D6887941E}">
      <dgm:prSet/>
      <dgm:spPr/>
      <dgm:t>
        <a:bodyPr/>
        <a:lstStyle/>
        <a:p>
          <a:endParaRPr lang="ru-RU"/>
        </a:p>
      </dgm:t>
    </dgm:pt>
    <dgm:pt modelId="{BC1C3DDA-B351-4184-B358-EAE31BC6FBDD}" type="sibTrans" cxnId="{E00B56E1-EC1D-4A01-9890-BF9D6887941E}">
      <dgm:prSet/>
      <dgm:spPr/>
      <dgm:t>
        <a:bodyPr/>
        <a:lstStyle/>
        <a:p>
          <a:endParaRPr lang="ru-RU"/>
        </a:p>
      </dgm:t>
    </dgm:pt>
    <dgm:pt modelId="{DD7860F7-07C1-4B17-B3D5-14FF20EDAD3B}" type="pres">
      <dgm:prSet presAssocID="{30AB81BB-66E6-4B43-8752-EA06A6DB2C12}" presName="CompostProcess" presStyleCnt="0">
        <dgm:presLayoutVars>
          <dgm:dir/>
          <dgm:resizeHandles val="exact"/>
        </dgm:presLayoutVars>
      </dgm:prSet>
      <dgm:spPr/>
    </dgm:pt>
    <dgm:pt modelId="{7783DD27-B601-43BE-88A6-65C37B2C41F0}" type="pres">
      <dgm:prSet presAssocID="{30AB81BB-66E6-4B43-8752-EA06A6DB2C12}" presName="arrow" presStyleLbl="bgShp" presStyleIdx="0" presStyleCnt="1" custLinFactNeighborX="-2621" custLinFactNeighborY="-43427"/>
      <dgm:spPr/>
    </dgm:pt>
    <dgm:pt modelId="{6EA15A27-5D6F-4667-8344-DAE3B42C305C}" type="pres">
      <dgm:prSet presAssocID="{30AB81BB-66E6-4B43-8752-EA06A6DB2C12}" presName="linearProcess" presStyleCnt="0"/>
      <dgm:spPr/>
    </dgm:pt>
    <dgm:pt modelId="{DB8D6616-86B3-4EF1-9121-C404085F1210}" type="pres">
      <dgm:prSet presAssocID="{48970E69-5549-401D-B73C-D9F472A55F20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85BFE96A-CA61-4627-B383-1C88F8770C2D}" type="presOf" srcId="{48970E69-5549-401D-B73C-D9F472A55F20}" destId="{DB8D6616-86B3-4EF1-9121-C404085F1210}" srcOrd="0" destOrd="0" presId="urn:microsoft.com/office/officeart/2005/8/layout/hProcess9"/>
    <dgm:cxn modelId="{2104194E-D24F-46DD-8AC0-D98564816A9F}" type="presOf" srcId="{30AB81BB-66E6-4B43-8752-EA06A6DB2C12}" destId="{DD7860F7-07C1-4B17-B3D5-14FF20EDAD3B}" srcOrd="0" destOrd="0" presId="urn:microsoft.com/office/officeart/2005/8/layout/hProcess9"/>
    <dgm:cxn modelId="{E00B56E1-EC1D-4A01-9890-BF9D6887941E}" srcId="{30AB81BB-66E6-4B43-8752-EA06A6DB2C12}" destId="{48970E69-5549-401D-B73C-D9F472A55F20}" srcOrd="0" destOrd="0" parTransId="{16DDEF2B-83AD-4F1E-9A7B-AE8009470B3B}" sibTransId="{BC1C3DDA-B351-4184-B358-EAE31BC6FBDD}"/>
    <dgm:cxn modelId="{15031DCB-A357-4E9D-B275-04D1A1C31E22}" type="presParOf" srcId="{DD7860F7-07C1-4B17-B3D5-14FF20EDAD3B}" destId="{7783DD27-B601-43BE-88A6-65C37B2C41F0}" srcOrd="0" destOrd="0" presId="urn:microsoft.com/office/officeart/2005/8/layout/hProcess9"/>
    <dgm:cxn modelId="{8E25779D-09D8-466E-BE51-D60BB7A645D6}" type="presParOf" srcId="{DD7860F7-07C1-4B17-B3D5-14FF20EDAD3B}" destId="{6EA15A27-5D6F-4667-8344-DAE3B42C305C}" srcOrd="1" destOrd="0" presId="urn:microsoft.com/office/officeart/2005/8/layout/hProcess9"/>
    <dgm:cxn modelId="{67F33350-372A-4DC8-8BF9-41520601A494}" type="presParOf" srcId="{6EA15A27-5D6F-4667-8344-DAE3B42C305C}" destId="{DB8D6616-86B3-4EF1-9121-C404085F1210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6EE1C3A-CFAC-43BD-ACAA-CDB895F1BD57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9340A10-B804-4E47-9E8E-5411177BBFD9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Для записи числительных в математике придерживаются следующего правила: порядковые числительное обозначают римскими цифрами, количественные — арабскими)</a:t>
          </a:r>
        </a:p>
      </dgm:t>
    </dgm:pt>
    <dgm:pt modelId="{55B7FA90-4D98-4FA8-A84B-3F3B80909205}" type="parTrans" cxnId="{6756607E-591E-4D74-B78B-1E99D344A5A3}">
      <dgm:prSet/>
      <dgm:spPr/>
      <dgm:t>
        <a:bodyPr/>
        <a:lstStyle/>
        <a:p>
          <a:endParaRPr lang="ru-RU"/>
        </a:p>
      </dgm:t>
    </dgm:pt>
    <dgm:pt modelId="{70D81C89-5BF6-4243-8BF8-4192E50A3D7A}" type="sibTrans" cxnId="{6756607E-591E-4D74-B78B-1E99D344A5A3}">
      <dgm:prSet/>
      <dgm:spPr/>
      <dgm:t>
        <a:bodyPr/>
        <a:lstStyle/>
        <a:p>
          <a:endParaRPr lang="ru-RU"/>
        </a:p>
      </dgm:t>
    </dgm:pt>
    <dgm:pt modelId="{D8997BCA-DA9F-41EB-AC76-DFECA499DD01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Остальные числа (кроме представленных ранее) записывают, повторяя знаки по определённым правилам.</a:t>
          </a:r>
        </a:p>
      </dgm:t>
    </dgm:pt>
    <dgm:pt modelId="{902BF9F0-1C90-4C23-A5B6-EECE8C4CEF2A}" type="parTrans" cxnId="{BE3CAD56-AAAA-46D7-A224-6BF905E6F0F2}">
      <dgm:prSet/>
      <dgm:spPr/>
      <dgm:t>
        <a:bodyPr/>
        <a:lstStyle/>
        <a:p>
          <a:endParaRPr lang="ru-RU"/>
        </a:p>
      </dgm:t>
    </dgm:pt>
    <dgm:pt modelId="{60C817C1-40B4-487C-8EAA-C230FCDB8031}" type="sibTrans" cxnId="{BE3CAD56-AAAA-46D7-A224-6BF905E6F0F2}">
      <dgm:prSet/>
      <dgm:spPr/>
      <dgm:t>
        <a:bodyPr/>
        <a:lstStyle/>
        <a:p>
          <a:endParaRPr lang="ru-RU"/>
        </a:p>
      </dgm:t>
    </dgm:pt>
    <dgm:pt modelId="{7B760BAE-5192-4475-9520-002432BE56C6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Ни один знак не должен повторяться более трёх раз.</a:t>
          </a:r>
        </a:p>
      </dgm:t>
    </dgm:pt>
    <dgm:pt modelId="{64AD7D6E-98EC-458E-87BF-9F31935D5218}" type="parTrans" cxnId="{30528354-B54C-4F57-B1EA-2D5C7BB41B53}">
      <dgm:prSet/>
      <dgm:spPr/>
      <dgm:t>
        <a:bodyPr/>
        <a:lstStyle/>
        <a:p>
          <a:endParaRPr lang="ru-RU"/>
        </a:p>
      </dgm:t>
    </dgm:pt>
    <dgm:pt modelId="{9F252517-7E60-408A-B0FF-F29F39C8BAD5}" type="sibTrans" cxnId="{30528354-B54C-4F57-B1EA-2D5C7BB41B53}">
      <dgm:prSet/>
      <dgm:spPr/>
      <dgm:t>
        <a:bodyPr/>
        <a:lstStyle/>
        <a:p>
          <a:endParaRPr lang="ru-RU"/>
        </a:p>
      </dgm:t>
    </dgm:pt>
    <dgm:pt modelId="{23DBECF2-9138-4200-A14A-2FF460B4BF76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Чтобы прочесть число, выраженное повторением одинаковых знаков, их значения складывают.</a:t>
          </a:r>
        </a:p>
      </dgm:t>
    </dgm:pt>
    <dgm:pt modelId="{ECF2CB6F-D107-467F-B269-8FC2F6B3794F}" type="parTrans" cxnId="{C4A74722-A0E2-47BE-986E-BD355726D4F3}">
      <dgm:prSet/>
      <dgm:spPr/>
      <dgm:t>
        <a:bodyPr/>
        <a:lstStyle/>
        <a:p>
          <a:endParaRPr lang="ru-RU"/>
        </a:p>
      </dgm:t>
    </dgm:pt>
    <dgm:pt modelId="{FCFC9F76-B1DF-475E-9751-4D9E33BCD4DD}" type="sibTrans" cxnId="{C4A74722-A0E2-47BE-986E-BD355726D4F3}">
      <dgm:prSet/>
      <dgm:spPr/>
      <dgm:t>
        <a:bodyPr/>
        <a:lstStyle/>
        <a:p>
          <a:endParaRPr lang="ru-RU"/>
        </a:p>
      </dgm:t>
    </dgm:pt>
    <dgm:pt modelId="{9ED3CD11-29FB-44A8-B732-D567DFAE4FE7}" type="pres">
      <dgm:prSet presAssocID="{56EE1C3A-CFAC-43BD-ACAA-CDB895F1BD57}" presName="linear" presStyleCnt="0">
        <dgm:presLayoutVars>
          <dgm:animLvl val="lvl"/>
          <dgm:resizeHandles val="exact"/>
        </dgm:presLayoutVars>
      </dgm:prSet>
      <dgm:spPr/>
    </dgm:pt>
    <dgm:pt modelId="{83462B81-5B9C-4B5B-BBA9-42F462B59782}" type="pres">
      <dgm:prSet presAssocID="{E9340A10-B804-4E47-9E8E-5411177BBFD9}" presName="parentText" presStyleLbl="node1" presStyleIdx="0" presStyleCnt="4" custScaleY="115659">
        <dgm:presLayoutVars>
          <dgm:chMax val="0"/>
          <dgm:bulletEnabled val="1"/>
        </dgm:presLayoutVars>
      </dgm:prSet>
      <dgm:spPr/>
    </dgm:pt>
    <dgm:pt modelId="{DEAC9BA6-3CDA-4206-AF6C-A2E03AA3D82D}" type="pres">
      <dgm:prSet presAssocID="{70D81C89-5BF6-4243-8BF8-4192E50A3D7A}" presName="spacer" presStyleCnt="0"/>
      <dgm:spPr/>
    </dgm:pt>
    <dgm:pt modelId="{E278CE00-8A31-42F3-98AB-EF4FDA613217}" type="pres">
      <dgm:prSet presAssocID="{D8997BCA-DA9F-41EB-AC76-DFECA499DD0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D001C90-08E3-4B82-B6CC-A70CD0A722ED}" type="pres">
      <dgm:prSet presAssocID="{60C817C1-40B4-487C-8EAA-C230FCDB8031}" presName="spacer" presStyleCnt="0"/>
      <dgm:spPr/>
    </dgm:pt>
    <dgm:pt modelId="{7D6CB85D-1ADA-43FD-8691-289F9E970CE2}" type="pres">
      <dgm:prSet presAssocID="{7B760BAE-5192-4475-9520-002432BE56C6}" presName="parentText" presStyleLbl="node1" presStyleIdx="2" presStyleCnt="4" custScaleY="46691">
        <dgm:presLayoutVars>
          <dgm:chMax val="0"/>
          <dgm:bulletEnabled val="1"/>
        </dgm:presLayoutVars>
      </dgm:prSet>
      <dgm:spPr/>
    </dgm:pt>
    <dgm:pt modelId="{1E677AC3-066F-41D7-887B-2918E0AEBC33}" type="pres">
      <dgm:prSet presAssocID="{9F252517-7E60-408A-B0FF-F29F39C8BAD5}" presName="spacer" presStyleCnt="0"/>
      <dgm:spPr/>
    </dgm:pt>
    <dgm:pt modelId="{5A1DEAC6-7B1D-436A-819D-08D494B617E8}" type="pres">
      <dgm:prSet presAssocID="{23DBECF2-9138-4200-A14A-2FF460B4BF76}" presName="parentText" presStyleLbl="node1" presStyleIdx="3" presStyleCnt="4" custScaleY="75908">
        <dgm:presLayoutVars>
          <dgm:chMax val="0"/>
          <dgm:bulletEnabled val="1"/>
        </dgm:presLayoutVars>
      </dgm:prSet>
      <dgm:spPr/>
    </dgm:pt>
  </dgm:ptLst>
  <dgm:cxnLst>
    <dgm:cxn modelId="{18D75808-C4B2-4021-9AF6-CFAB6001CAEF}" type="presOf" srcId="{56EE1C3A-CFAC-43BD-ACAA-CDB895F1BD57}" destId="{9ED3CD11-29FB-44A8-B732-D567DFAE4FE7}" srcOrd="0" destOrd="0" presId="urn:microsoft.com/office/officeart/2005/8/layout/vList2"/>
    <dgm:cxn modelId="{C4A74722-A0E2-47BE-986E-BD355726D4F3}" srcId="{56EE1C3A-CFAC-43BD-ACAA-CDB895F1BD57}" destId="{23DBECF2-9138-4200-A14A-2FF460B4BF76}" srcOrd="3" destOrd="0" parTransId="{ECF2CB6F-D107-467F-B269-8FC2F6B3794F}" sibTransId="{FCFC9F76-B1DF-475E-9751-4D9E33BCD4DD}"/>
    <dgm:cxn modelId="{30528354-B54C-4F57-B1EA-2D5C7BB41B53}" srcId="{56EE1C3A-CFAC-43BD-ACAA-CDB895F1BD57}" destId="{7B760BAE-5192-4475-9520-002432BE56C6}" srcOrd="2" destOrd="0" parTransId="{64AD7D6E-98EC-458E-87BF-9F31935D5218}" sibTransId="{9F252517-7E60-408A-B0FF-F29F39C8BAD5}"/>
    <dgm:cxn modelId="{BE3CAD56-AAAA-46D7-A224-6BF905E6F0F2}" srcId="{56EE1C3A-CFAC-43BD-ACAA-CDB895F1BD57}" destId="{D8997BCA-DA9F-41EB-AC76-DFECA499DD01}" srcOrd="1" destOrd="0" parTransId="{902BF9F0-1C90-4C23-A5B6-EECE8C4CEF2A}" sibTransId="{60C817C1-40B4-487C-8EAA-C230FCDB8031}"/>
    <dgm:cxn modelId="{6756607E-591E-4D74-B78B-1E99D344A5A3}" srcId="{56EE1C3A-CFAC-43BD-ACAA-CDB895F1BD57}" destId="{E9340A10-B804-4E47-9E8E-5411177BBFD9}" srcOrd="0" destOrd="0" parTransId="{55B7FA90-4D98-4FA8-A84B-3F3B80909205}" sibTransId="{70D81C89-5BF6-4243-8BF8-4192E50A3D7A}"/>
    <dgm:cxn modelId="{956A717F-3BCD-4CBF-99D1-94A636DDA384}" type="presOf" srcId="{23DBECF2-9138-4200-A14A-2FF460B4BF76}" destId="{5A1DEAC6-7B1D-436A-819D-08D494B617E8}" srcOrd="0" destOrd="0" presId="urn:microsoft.com/office/officeart/2005/8/layout/vList2"/>
    <dgm:cxn modelId="{CEA43D8D-0EA6-4D24-B9D3-BEEF944C6963}" type="presOf" srcId="{7B760BAE-5192-4475-9520-002432BE56C6}" destId="{7D6CB85D-1ADA-43FD-8691-289F9E970CE2}" srcOrd="0" destOrd="0" presId="urn:microsoft.com/office/officeart/2005/8/layout/vList2"/>
    <dgm:cxn modelId="{FCA8619C-D9A6-4440-A6A7-CF38D6D44D3A}" type="presOf" srcId="{D8997BCA-DA9F-41EB-AC76-DFECA499DD01}" destId="{E278CE00-8A31-42F3-98AB-EF4FDA613217}" srcOrd="0" destOrd="0" presId="urn:microsoft.com/office/officeart/2005/8/layout/vList2"/>
    <dgm:cxn modelId="{BE7A66F0-7AC8-4F6C-AA7F-8D2EA3B8C731}" type="presOf" srcId="{E9340A10-B804-4E47-9E8E-5411177BBFD9}" destId="{83462B81-5B9C-4B5B-BBA9-42F462B59782}" srcOrd="0" destOrd="0" presId="urn:microsoft.com/office/officeart/2005/8/layout/vList2"/>
    <dgm:cxn modelId="{0791FC1C-A289-4E5C-9BCF-BBB4A28FB634}" type="presParOf" srcId="{9ED3CD11-29FB-44A8-B732-D567DFAE4FE7}" destId="{83462B81-5B9C-4B5B-BBA9-42F462B59782}" srcOrd="0" destOrd="0" presId="urn:microsoft.com/office/officeart/2005/8/layout/vList2"/>
    <dgm:cxn modelId="{8AE5C35B-C993-4533-AD0D-5E3127619A34}" type="presParOf" srcId="{9ED3CD11-29FB-44A8-B732-D567DFAE4FE7}" destId="{DEAC9BA6-3CDA-4206-AF6C-A2E03AA3D82D}" srcOrd="1" destOrd="0" presId="urn:microsoft.com/office/officeart/2005/8/layout/vList2"/>
    <dgm:cxn modelId="{280DA1FF-1503-4D74-94AB-075E9EAB6D22}" type="presParOf" srcId="{9ED3CD11-29FB-44A8-B732-D567DFAE4FE7}" destId="{E278CE00-8A31-42F3-98AB-EF4FDA613217}" srcOrd="2" destOrd="0" presId="urn:microsoft.com/office/officeart/2005/8/layout/vList2"/>
    <dgm:cxn modelId="{98CDC57B-E2F7-44C5-BC9B-492D5780EE36}" type="presParOf" srcId="{9ED3CD11-29FB-44A8-B732-D567DFAE4FE7}" destId="{BD001C90-08E3-4B82-B6CC-A70CD0A722ED}" srcOrd="3" destOrd="0" presId="urn:microsoft.com/office/officeart/2005/8/layout/vList2"/>
    <dgm:cxn modelId="{AD5B2AF0-D627-4922-B7C6-4F1504E7B607}" type="presParOf" srcId="{9ED3CD11-29FB-44A8-B732-D567DFAE4FE7}" destId="{7D6CB85D-1ADA-43FD-8691-289F9E970CE2}" srcOrd="4" destOrd="0" presId="urn:microsoft.com/office/officeart/2005/8/layout/vList2"/>
    <dgm:cxn modelId="{5ABF7C81-4AE8-48D6-8BBE-9978EB3EF6DA}" type="presParOf" srcId="{9ED3CD11-29FB-44A8-B732-D567DFAE4FE7}" destId="{1E677AC3-066F-41D7-887B-2918E0AEBC33}" srcOrd="5" destOrd="0" presId="urn:microsoft.com/office/officeart/2005/8/layout/vList2"/>
    <dgm:cxn modelId="{9C570628-B120-438B-91F8-0F5C39F07266}" type="presParOf" srcId="{9ED3CD11-29FB-44A8-B732-D567DFAE4FE7}" destId="{5A1DEAC6-7B1D-436A-819D-08D494B617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DB286FB-C87D-4EEF-AA04-3471E5BCA3E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27C3936-29F5-4EE2-95AF-27B02E220E2C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 первом столбце таблицы числа записаны римскими цифрами, а во втором — те же числа, но арабскими. Установите, по какому правилу записаны числа в римской нумерации.</a:t>
          </a:r>
        </a:p>
      </dgm:t>
    </dgm:pt>
    <dgm:pt modelId="{163D61DA-F20E-4B7B-BECC-F1B04BE2B614}" type="parTrans" cxnId="{2397F3EC-1150-401E-980C-0F6873800FFC}">
      <dgm:prSet/>
      <dgm:spPr/>
      <dgm:t>
        <a:bodyPr/>
        <a:lstStyle/>
        <a:p>
          <a:endParaRPr lang="ru-RU"/>
        </a:p>
      </dgm:t>
    </dgm:pt>
    <dgm:pt modelId="{A5558546-499E-4F75-9B83-0FE5AA5E9B53}" type="sibTrans" cxnId="{2397F3EC-1150-401E-980C-0F6873800FFC}">
      <dgm:prSet/>
      <dgm:spPr/>
      <dgm:t>
        <a:bodyPr/>
        <a:lstStyle/>
        <a:p>
          <a:endParaRPr lang="ru-RU"/>
        </a:p>
      </dgm:t>
    </dgm:pt>
    <dgm:pt modelId="{654E193B-BC64-4633-8860-FB53AF84F80A}" type="pres">
      <dgm:prSet presAssocID="{7DB286FB-C87D-4EEF-AA04-3471E5BCA3E7}" presName="linear" presStyleCnt="0">
        <dgm:presLayoutVars>
          <dgm:animLvl val="lvl"/>
          <dgm:resizeHandles val="exact"/>
        </dgm:presLayoutVars>
      </dgm:prSet>
      <dgm:spPr/>
    </dgm:pt>
    <dgm:pt modelId="{CEB84606-9767-4D33-87B9-9944ADE06161}" type="pres">
      <dgm:prSet presAssocID="{427C3936-29F5-4EE2-95AF-27B02E220E2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8DC9DDF-9B7F-4063-8D6A-3F76D0281533}" type="presOf" srcId="{427C3936-29F5-4EE2-95AF-27B02E220E2C}" destId="{CEB84606-9767-4D33-87B9-9944ADE06161}" srcOrd="0" destOrd="0" presId="urn:microsoft.com/office/officeart/2005/8/layout/vList2"/>
    <dgm:cxn modelId="{2397F3EC-1150-401E-980C-0F6873800FFC}" srcId="{7DB286FB-C87D-4EEF-AA04-3471E5BCA3E7}" destId="{427C3936-29F5-4EE2-95AF-27B02E220E2C}" srcOrd="0" destOrd="0" parTransId="{163D61DA-F20E-4B7B-BECC-F1B04BE2B614}" sibTransId="{A5558546-499E-4F75-9B83-0FE5AA5E9B53}"/>
    <dgm:cxn modelId="{2A7FA0ED-C2CA-4FE8-AB83-EAC7DC0EE781}" type="presOf" srcId="{7DB286FB-C87D-4EEF-AA04-3471E5BCA3E7}" destId="{654E193B-BC64-4633-8860-FB53AF84F80A}" srcOrd="0" destOrd="0" presId="urn:microsoft.com/office/officeart/2005/8/layout/vList2"/>
    <dgm:cxn modelId="{1467080C-DFB4-40B1-9C02-4A60C59CB72F}" type="presParOf" srcId="{654E193B-BC64-4633-8860-FB53AF84F80A}" destId="{CEB84606-9767-4D33-87B9-9944ADE0616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68F91-6C87-484F-9324-B7EFA7495D73}">
      <dsp:nvSpPr>
        <dsp:cNvPr id="0" name=""/>
        <dsp:cNvSpPr/>
      </dsp:nvSpPr>
      <dsp:spPr>
        <a:xfrm>
          <a:off x="0" y="5947"/>
          <a:ext cx="7059336" cy="13899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Какие числа мы называем натуральными?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852" y="73799"/>
        <a:ext cx="6923632" cy="1254256"/>
      </dsp:txXfrm>
    </dsp:sp>
    <dsp:sp modelId="{AFC21F16-4013-4686-A37C-469A3DCE29D0}">
      <dsp:nvSpPr>
        <dsp:cNvPr id="0" name=""/>
        <dsp:cNvSpPr/>
      </dsp:nvSpPr>
      <dsp:spPr>
        <a:xfrm>
          <a:off x="0" y="1499587"/>
          <a:ext cx="7059336" cy="13899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Существует ли первое и последнее натуральные числа?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852" y="1567439"/>
        <a:ext cx="6923632" cy="1254256"/>
      </dsp:txXfrm>
    </dsp:sp>
    <dsp:sp modelId="{94C2FC58-A93B-4E07-9249-5ED52957A5AA}">
      <dsp:nvSpPr>
        <dsp:cNvPr id="0" name=""/>
        <dsp:cNvSpPr/>
      </dsp:nvSpPr>
      <dsp:spPr>
        <a:xfrm>
          <a:off x="0" y="2993227"/>
          <a:ext cx="7059336" cy="13899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Нуль является натуральным числом?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852" y="3061079"/>
        <a:ext cx="6923632" cy="1254256"/>
      </dsp:txXfrm>
    </dsp:sp>
    <dsp:sp modelId="{7B48977D-A6FF-4432-BC4D-70696234125C}">
      <dsp:nvSpPr>
        <dsp:cNvPr id="0" name=""/>
        <dsp:cNvSpPr/>
      </dsp:nvSpPr>
      <dsp:spPr>
        <a:xfrm>
          <a:off x="0" y="4486867"/>
          <a:ext cx="7059336" cy="13899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Скажите какой ряд называется натуральным рядом чисел.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852" y="4554719"/>
        <a:ext cx="6923632" cy="125425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E80E5F-01B6-45CE-8D7A-4EF79FB371B0}">
      <dsp:nvSpPr>
        <dsp:cNvPr id="0" name=""/>
        <dsp:cNvSpPr/>
      </dsp:nvSpPr>
      <dsp:spPr>
        <a:xfrm>
          <a:off x="0" y="221"/>
          <a:ext cx="4832059" cy="84093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Задание</a:t>
          </a:r>
        </a:p>
      </dsp:txBody>
      <dsp:txXfrm>
        <a:off x="41051" y="41272"/>
        <a:ext cx="4749957" cy="75883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D85D3-E954-46C4-8C47-0AE781B020B8}">
      <dsp:nvSpPr>
        <dsp:cNvPr id="0" name=""/>
        <dsp:cNvSpPr/>
      </dsp:nvSpPr>
      <dsp:spPr>
        <a:xfrm>
          <a:off x="0" y="226"/>
          <a:ext cx="1631659" cy="37705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IV — 5−1=4</a:t>
          </a:r>
        </a:p>
      </dsp:txBody>
      <dsp:txXfrm>
        <a:off x="18406" y="18632"/>
        <a:ext cx="1594847" cy="34023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D85D3-E954-46C4-8C47-0AE781B020B8}">
      <dsp:nvSpPr>
        <dsp:cNvPr id="0" name=""/>
        <dsp:cNvSpPr/>
      </dsp:nvSpPr>
      <dsp:spPr>
        <a:xfrm>
          <a:off x="0" y="5"/>
          <a:ext cx="1841382" cy="44880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XI —10+1=11</a:t>
          </a:r>
        </a:p>
      </dsp:txBody>
      <dsp:txXfrm>
        <a:off x="21909" y="21914"/>
        <a:ext cx="1797564" cy="40498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8E449-5B2F-477E-A1FE-4EC79C1ABBC4}">
      <dsp:nvSpPr>
        <dsp:cNvPr id="0" name=""/>
        <dsp:cNvSpPr/>
      </dsp:nvSpPr>
      <dsp:spPr>
        <a:xfrm>
          <a:off x="0" y="39"/>
          <a:ext cx="8225280" cy="114196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Запишите, пользуясь римской нумерацией, ответы на следующие вопросы:</a:t>
          </a:r>
          <a:br>
            <a:rPr lang="ru-RU" sz="2100" kern="1200" dirty="0"/>
          </a:br>
          <a:endParaRPr lang="ru-RU" sz="2100" kern="1200" dirty="0"/>
        </a:p>
      </dsp:txBody>
      <dsp:txXfrm>
        <a:off x="55746" y="55785"/>
        <a:ext cx="8113788" cy="103046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3C4134-BA86-44C9-9645-B35BA28977FD}">
      <dsp:nvSpPr>
        <dsp:cNvPr id="0" name=""/>
        <dsp:cNvSpPr/>
      </dsp:nvSpPr>
      <dsp:spPr>
        <a:xfrm>
          <a:off x="856" y="1215964"/>
          <a:ext cx="3118398" cy="15591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Сколько желаний исполняет золотая рыбка? </a:t>
          </a:r>
        </a:p>
      </dsp:txBody>
      <dsp:txXfrm>
        <a:off x="46523" y="1261631"/>
        <a:ext cx="3027064" cy="1467865"/>
      </dsp:txXfrm>
    </dsp:sp>
    <dsp:sp modelId="{43C6F89E-C80C-4B2D-9B11-EF6307CD0A95}">
      <dsp:nvSpPr>
        <dsp:cNvPr id="0" name=""/>
        <dsp:cNvSpPr/>
      </dsp:nvSpPr>
      <dsp:spPr>
        <a:xfrm>
          <a:off x="3898855" y="1215964"/>
          <a:ext cx="3118398" cy="15591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Сколько разбойников было с Али Бабой?</a:t>
          </a:r>
        </a:p>
      </dsp:txBody>
      <dsp:txXfrm>
        <a:off x="3944522" y="1261631"/>
        <a:ext cx="3027064" cy="146786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2ED1A-445F-4C03-9B43-7990695A99C0}">
      <dsp:nvSpPr>
        <dsp:cNvPr id="0" name=""/>
        <dsp:cNvSpPr/>
      </dsp:nvSpPr>
      <dsp:spPr>
        <a:xfrm>
          <a:off x="0" y="1316844"/>
          <a:ext cx="7336892" cy="213761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 запись натурального числа состоит из одного знака — одной   </a:t>
          </a:r>
          <a:br>
            <a:rPr lang="ru-RU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цифры, то его называют </a:t>
          </a:r>
          <a:r>
            <a:rPr lang="ru-RU" sz="36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однозначным</a:t>
          </a:r>
          <a:r>
            <a:rPr lang="ru-RU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  </a:t>
          </a:r>
          <a:r>
            <a:rPr lang="ru-RU" sz="2100" kern="1200" dirty="0"/>
            <a:t>   </a:t>
          </a:r>
        </a:p>
      </dsp:txBody>
      <dsp:txXfrm>
        <a:off x="104350" y="1421194"/>
        <a:ext cx="7128192" cy="192891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2ED1A-445F-4C03-9B43-7990695A99C0}">
      <dsp:nvSpPr>
        <dsp:cNvPr id="0" name=""/>
        <dsp:cNvSpPr/>
      </dsp:nvSpPr>
      <dsp:spPr>
        <a:xfrm>
          <a:off x="0" y="497"/>
          <a:ext cx="7751428" cy="301077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Если запись числа состоит из двух 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знаков — двух цифр (различных или одинаковых), то его называют 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двузначным</a:t>
          </a:r>
          <a:r>
            <a:rPr lang="ru-RU" sz="32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   </a:t>
          </a:r>
          <a:br>
            <a:rPr lang="ru-RU" sz="3600" kern="1200" dirty="0"/>
          </a:br>
          <a:endParaRPr lang="ru-RU" sz="2100" kern="1200" dirty="0"/>
        </a:p>
      </dsp:txBody>
      <dsp:txXfrm>
        <a:off x="146974" y="147471"/>
        <a:ext cx="7457480" cy="271682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98DE5-23F0-4388-9EE6-92FAB1CB74D0}">
      <dsp:nvSpPr>
        <dsp:cNvPr id="0" name=""/>
        <dsp:cNvSpPr/>
      </dsp:nvSpPr>
      <dsp:spPr>
        <a:xfrm>
          <a:off x="0" y="461336"/>
          <a:ext cx="7976193" cy="12168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 так же можно сказать и о трёхзначных числах, четырёхзначных и т. д.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520735"/>
        <a:ext cx="7857395" cy="1098002"/>
      </dsp:txXfrm>
    </dsp:sp>
    <dsp:sp modelId="{B9BF1FD4-EBA4-4EBC-8661-3DBBF7D84134}">
      <dsp:nvSpPr>
        <dsp:cNvPr id="0" name=""/>
        <dsp:cNvSpPr/>
      </dsp:nvSpPr>
      <dsp:spPr>
        <a:xfrm>
          <a:off x="0" y="1865336"/>
          <a:ext cx="7976193" cy="1216800"/>
        </a:xfrm>
        <a:prstGeom prst="roundRect">
          <a:avLst/>
        </a:prstGeom>
        <a:gradFill rotWithShape="0">
          <a:gsLst>
            <a:gs pos="0">
              <a:schemeClr val="accent5">
                <a:hueOff val="2571418"/>
                <a:satOff val="5874"/>
                <a:lumOff val="-16274"/>
                <a:alphaOff val="0"/>
                <a:tint val="50000"/>
                <a:satMod val="300000"/>
              </a:schemeClr>
            </a:gs>
            <a:gs pos="35000">
              <a:schemeClr val="accent5">
                <a:hueOff val="2571418"/>
                <a:satOff val="5874"/>
                <a:lumOff val="-16274"/>
                <a:alphaOff val="0"/>
                <a:tint val="37000"/>
                <a:satMod val="300000"/>
              </a:schemeClr>
            </a:gs>
            <a:gs pos="100000">
              <a:schemeClr val="accent5">
                <a:hueOff val="2571418"/>
                <a:satOff val="5874"/>
                <a:lumOff val="-1627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Числа 321, 555, 878 — трёхзначные.</a:t>
          </a:r>
          <a:r>
            <a:rPr lang="ru-RU" sz="2800" b="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   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1924735"/>
        <a:ext cx="7857395" cy="1098002"/>
      </dsp:txXfrm>
    </dsp:sp>
    <dsp:sp modelId="{A46A1781-32FA-44E5-B880-EAF0C1FC4067}">
      <dsp:nvSpPr>
        <dsp:cNvPr id="0" name=""/>
        <dsp:cNvSpPr/>
      </dsp:nvSpPr>
      <dsp:spPr>
        <a:xfrm>
          <a:off x="0" y="3269336"/>
          <a:ext cx="7976193" cy="1216800"/>
        </a:xfrm>
        <a:prstGeom prst="roundRect">
          <a:avLst/>
        </a:prstGeom>
        <a:gradFill rotWithShape="0">
          <a:gsLst>
            <a:gs pos="0">
              <a:schemeClr val="accent5">
                <a:hueOff val="5142836"/>
                <a:satOff val="11748"/>
                <a:lumOff val="-32549"/>
                <a:alphaOff val="0"/>
                <a:tint val="50000"/>
                <a:satMod val="300000"/>
              </a:schemeClr>
            </a:gs>
            <a:gs pos="35000">
              <a:schemeClr val="accent5">
                <a:hueOff val="5142836"/>
                <a:satOff val="11748"/>
                <a:lumOff val="-32549"/>
                <a:alphaOff val="0"/>
                <a:tint val="37000"/>
                <a:satMod val="300000"/>
              </a:schemeClr>
            </a:gs>
            <a:gs pos="100000">
              <a:schemeClr val="accent5">
                <a:hueOff val="5142836"/>
                <a:satOff val="11748"/>
                <a:lumOff val="-3254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Числа 2100, 5350, 9999 — четырёхзначные и т. д.</a:t>
          </a:r>
          <a:r>
            <a:rPr lang="ru-RU" sz="2800" b="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3328735"/>
        <a:ext cx="7857395" cy="109800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01EFD9-9578-493C-9EFE-E8E7144BF06D}">
      <dsp:nvSpPr>
        <dsp:cNvPr id="0" name=""/>
        <dsp:cNvSpPr/>
      </dsp:nvSpPr>
      <dsp:spPr>
        <a:xfrm>
          <a:off x="0" y="268054"/>
          <a:ext cx="7211058" cy="38493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 записи чисел, которым мы пользуемся, называется </a:t>
          </a:r>
          <a:r>
            <a:rPr lang="ru-RU" sz="47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десятичной позиционной системой счисления</a:t>
          </a:r>
          <a:r>
            <a:rPr lang="ru-RU" sz="47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 </a:t>
          </a:r>
          <a:endParaRPr lang="ru-RU" sz="4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7907" y="455961"/>
        <a:ext cx="6835244" cy="34734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FCF58-5B95-4A50-AA5B-0C089906878F}">
      <dsp:nvSpPr>
        <dsp:cNvPr id="0" name=""/>
        <dsp:cNvSpPr/>
      </dsp:nvSpPr>
      <dsp:spPr>
        <a:xfrm>
          <a:off x="0" y="164852"/>
          <a:ext cx="1950441" cy="14069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50</a:t>
          </a:r>
        </a:p>
      </dsp:txBody>
      <dsp:txXfrm>
        <a:off x="68680" y="233532"/>
        <a:ext cx="1813081" cy="12695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458A6-DD5A-47A8-B419-6CA4580A96B5}">
      <dsp:nvSpPr>
        <dsp:cNvPr id="0" name=""/>
        <dsp:cNvSpPr/>
      </dsp:nvSpPr>
      <dsp:spPr>
        <a:xfrm>
          <a:off x="0" y="230"/>
          <a:ext cx="2118220" cy="5323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 десятков</a:t>
          </a:r>
        </a:p>
      </dsp:txBody>
      <dsp:txXfrm>
        <a:off x="25987" y="26217"/>
        <a:ext cx="2066246" cy="4803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458A6-DD5A-47A8-B419-6CA4580A96B5}">
      <dsp:nvSpPr>
        <dsp:cNvPr id="0" name=""/>
        <dsp:cNvSpPr/>
      </dsp:nvSpPr>
      <dsp:spPr>
        <a:xfrm>
          <a:off x="0" y="140"/>
          <a:ext cx="2118220" cy="53266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 сотен</a:t>
          </a:r>
        </a:p>
      </dsp:txBody>
      <dsp:txXfrm>
        <a:off x="26003" y="26143"/>
        <a:ext cx="2066214" cy="4806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606ECD-37EC-4F5B-B914-B2CE72BF5DF9}">
      <dsp:nvSpPr>
        <dsp:cNvPr id="0" name=""/>
        <dsp:cNvSpPr/>
      </dsp:nvSpPr>
      <dsp:spPr>
        <a:xfrm>
          <a:off x="445140" y="0"/>
          <a:ext cx="5044929" cy="240793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E5ED91-BA72-47CB-B434-945E8FF813A9}">
      <dsp:nvSpPr>
        <dsp:cNvPr id="0" name=""/>
        <dsp:cNvSpPr/>
      </dsp:nvSpPr>
      <dsp:spPr>
        <a:xfrm>
          <a:off x="454414" y="722381"/>
          <a:ext cx="5026381" cy="96317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Поэтому говорят, что число записано позиционным способом.</a:t>
          </a:r>
        </a:p>
      </dsp:txBody>
      <dsp:txXfrm>
        <a:off x="501432" y="769399"/>
        <a:ext cx="4932345" cy="8691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3DD27-B601-43BE-88A6-65C37B2C41F0}">
      <dsp:nvSpPr>
        <dsp:cNvPr id="0" name=""/>
        <dsp:cNvSpPr/>
      </dsp:nvSpPr>
      <dsp:spPr>
        <a:xfrm>
          <a:off x="377264" y="0"/>
          <a:ext cx="6082437" cy="2549913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8D6616-86B3-4EF1-9121-C404085F1210}">
      <dsp:nvSpPr>
        <dsp:cNvPr id="0" name=""/>
        <dsp:cNvSpPr/>
      </dsp:nvSpPr>
      <dsp:spPr>
        <a:xfrm>
          <a:off x="782666" y="764973"/>
          <a:ext cx="5590475" cy="1019965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Римская нумерация — пример непозиционной системы счисления.</a:t>
          </a:r>
        </a:p>
      </dsp:txBody>
      <dsp:txXfrm>
        <a:off x="832457" y="814764"/>
        <a:ext cx="5490893" cy="9203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62B81-5B9C-4B5B-BBA9-42F462B59782}">
      <dsp:nvSpPr>
        <dsp:cNvPr id="0" name=""/>
        <dsp:cNvSpPr/>
      </dsp:nvSpPr>
      <dsp:spPr>
        <a:xfrm>
          <a:off x="0" y="541"/>
          <a:ext cx="7919207" cy="18904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Для записи числительных в математике придерживаются следующего правила: порядковые числительное обозначают римскими цифрами, количественные — арабскими)</a:t>
          </a:r>
        </a:p>
      </dsp:txBody>
      <dsp:txXfrm>
        <a:off x="92283" y="92824"/>
        <a:ext cx="7734641" cy="1705858"/>
      </dsp:txXfrm>
    </dsp:sp>
    <dsp:sp modelId="{E278CE00-8A31-42F3-98AB-EF4FDA613217}">
      <dsp:nvSpPr>
        <dsp:cNvPr id="0" name=""/>
        <dsp:cNvSpPr/>
      </dsp:nvSpPr>
      <dsp:spPr>
        <a:xfrm>
          <a:off x="0" y="1896058"/>
          <a:ext cx="7919207" cy="1634480"/>
        </a:xfrm>
        <a:prstGeom prst="roundRect">
          <a:avLst/>
        </a:prstGeom>
        <a:gradFill rotWithShape="0">
          <a:gsLst>
            <a:gs pos="0">
              <a:schemeClr val="accent2">
                <a:hueOff val="-4800000"/>
                <a:satOff val="-20001"/>
                <a:lumOff val="16667"/>
                <a:alphaOff val="0"/>
                <a:tint val="50000"/>
                <a:satMod val="300000"/>
              </a:schemeClr>
            </a:gs>
            <a:gs pos="35000">
              <a:schemeClr val="accent2">
                <a:hueOff val="-4800000"/>
                <a:satOff val="-20001"/>
                <a:lumOff val="16667"/>
                <a:alphaOff val="0"/>
                <a:tint val="37000"/>
                <a:satMod val="300000"/>
              </a:schemeClr>
            </a:gs>
            <a:gs pos="100000">
              <a:schemeClr val="accent2">
                <a:hueOff val="-4800000"/>
                <a:satOff val="-20001"/>
                <a:lumOff val="1666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Остальные числа (кроме представленных ранее) записывают, повторяя знаки по определённым правилам.</a:t>
          </a:r>
        </a:p>
      </dsp:txBody>
      <dsp:txXfrm>
        <a:off x="79789" y="1975847"/>
        <a:ext cx="7759629" cy="1474902"/>
      </dsp:txXfrm>
    </dsp:sp>
    <dsp:sp modelId="{7D6CB85D-1ADA-43FD-8691-289F9E970CE2}">
      <dsp:nvSpPr>
        <dsp:cNvPr id="0" name=""/>
        <dsp:cNvSpPr/>
      </dsp:nvSpPr>
      <dsp:spPr>
        <a:xfrm>
          <a:off x="0" y="3535631"/>
          <a:ext cx="7919207" cy="763155"/>
        </a:xfrm>
        <a:prstGeom prst="roundRect">
          <a:avLst/>
        </a:prstGeom>
        <a:gradFill rotWithShape="0">
          <a:gsLst>
            <a:gs pos="0">
              <a:schemeClr val="accent2">
                <a:hueOff val="-9600000"/>
                <a:satOff val="-40002"/>
                <a:lumOff val="33334"/>
                <a:alphaOff val="0"/>
                <a:tint val="50000"/>
                <a:satMod val="300000"/>
              </a:schemeClr>
            </a:gs>
            <a:gs pos="35000">
              <a:schemeClr val="accent2">
                <a:hueOff val="-9600000"/>
                <a:satOff val="-40002"/>
                <a:lumOff val="33334"/>
                <a:alphaOff val="0"/>
                <a:tint val="37000"/>
                <a:satMod val="300000"/>
              </a:schemeClr>
            </a:gs>
            <a:gs pos="100000">
              <a:schemeClr val="accent2">
                <a:hueOff val="-9600000"/>
                <a:satOff val="-40002"/>
                <a:lumOff val="3333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Ни один знак не должен повторяться более трёх раз.</a:t>
          </a:r>
        </a:p>
      </dsp:txBody>
      <dsp:txXfrm>
        <a:off x="37254" y="3572885"/>
        <a:ext cx="7844699" cy="688647"/>
      </dsp:txXfrm>
    </dsp:sp>
    <dsp:sp modelId="{5A1DEAC6-7B1D-436A-819D-08D494B617E8}">
      <dsp:nvSpPr>
        <dsp:cNvPr id="0" name=""/>
        <dsp:cNvSpPr/>
      </dsp:nvSpPr>
      <dsp:spPr>
        <a:xfrm>
          <a:off x="0" y="4303879"/>
          <a:ext cx="7919207" cy="1240701"/>
        </a:xfrm>
        <a:prstGeom prst="roundRect">
          <a:avLst/>
        </a:prstGeom>
        <a:gradFill rotWithShape="0">
          <a:gsLst>
            <a:gs pos="0">
              <a:schemeClr val="accent2">
                <a:hueOff val="-14400000"/>
                <a:satOff val="-60003"/>
                <a:lumOff val="50001"/>
                <a:alphaOff val="0"/>
                <a:tint val="50000"/>
                <a:satMod val="300000"/>
              </a:schemeClr>
            </a:gs>
            <a:gs pos="35000">
              <a:schemeClr val="accent2">
                <a:hueOff val="-14400000"/>
                <a:satOff val="-60003"/>
                <a:lumOff val="50001"/>
                <a:alphaOff val="0"/>
                <a:tint val="37000"/>
                <a:satMod val="300000"/>
              </a:schemeClr>
            </a:gs>
            <a:gs pos="100000">
              <a:schemeClr val="accent2">
                <a:hueOff val="-14400000"/>
                <a:satOff val="-60003"/>
                <a:lumOff val="5000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Чтобы прочесть число, выраженное повторением одинаковых знаков, их значения складывают.</a:t>
          </a:r>
        </a:p>
      </dsp:txBody>
      <dsp:txXfrm>
        <a:off x="60566" y="4364445"/>
        <a:ext cx="7798075" cy="111956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84606-9767-4D33-87B9-9944ADE06161}">
      <dsp:nvSpPr>
        <dsp:cNvPr id="0" name=""/>
        <dsp:cNvSpPr/>
      </dsp:nvSpPr>
      <dsp:spPr>
        <a:xfrm>
          <a:off x="0" y="224044"/>
          <a:ext cx="7986319" cy="19679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первом столбце таблицы числа записаны римскими цифрами, а во втором — те же числа, но арабскими. Установите, по какому правилу записаны числа в римской нумерации.</a:t>
          </a:r>
        </a:p>
      </dsp:txBody>
      <dsp:txXfrm>
        <a:off x="96067" y="320111"/>
        <a:ext cx="7794185" cy="1775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BA911-0426-40A4-9246-EF5309A49BC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81256-8C35-485D-9E3F-BB8B6539C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02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57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656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5440" y="273629"/>
            <a:ext cx="2056320" cy="585421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29"/>
            <a:ext cx="6030720" cy="585421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1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11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2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14"/>
            </a:lvl1pPr>
            <a:lvl2pPr marL="414726" indent="0">
              <a:buNone/>
              <a:defRPr sz="1633"/>
            </a:lvl2pPr>
            <a:lvl3pPr marL="829452" indent="0">
              <a:buNone/>
              <a:defRPr sz="1451"/>
            </a:lvl3pPr>
            <a:lvl4pPr marL="1244178" indent="0">
              <a:buNone/>
              <a:defRPr sz="1270"/>
            </a:lvl4pPr>
            <a:lvl5pPr marL="1658904" indent="0">
              <a:buNone/>
              <a:defRPr sz="1270"/>
            </a:lvl5pPr>
            <a:lvl6pPr marL="2073631" indent="0">
              <a:buNone/>
              <a:defRPr sz="1270"/>
            </a:lvl6pPr>
            <a:lvl7pPr marL="2488357" indent="0">
              <a:buNone/>
              <a:defRPr sz="1270"/>
            </a:lvl7pPr>
            <a:lvl8pPr marL="2903083" indent="0">
              <a:buNone/>
              <a:defRPr sz="1270"/>
            </a:lvl8pPr>
            <a:lvl9pPr marL="3317809" indent="0">
              <a:buNone/>
              <a:defRPr sz="127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6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351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0" y="1604329"/>
            <a:ext cx="4043520" cy="452351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377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891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25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215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270"/>
            </a:lvl1pPr>
            <a:lvl2pPr marL="414726" indent="0">
              <a:buNone/>
              <a:defRPr sz="1089"/>
            </a:lvl2pPr>
            <a:lvl3pPr marL="829452" indent="0">
              <a:buNone/>
              <a:defRPr sz="907"/>
            </a:lvl3pPr>
            <a:lvl4pPr marL="1244178" indent="0">
              <a:buNone/>
              <a:defRPr sz="816"/>
            </a:lvl4pPr>
            <a:lvl5pPr marL="1658904" indent="0">
              <a:buNone/>
              <a:defRPr sz="816"/>
            </a:lvl5pPr>
            <a:lvl6pPr marL="2073631" indent="0">
              <a:buNone/>
              <a:defRPr sz="816"/>
            </a:lvl6pPr>
            <a:lvl7pPr marL="2488357" indent="0">
              <a:buNone/>
              <a:defRPr sz="816"/>
            </a:lvl7pPr>
            <a:lvl8pPr marL="2903083" indent="0">
              <a:buNone/>
              <a:defRPr sz="816"/>
            </a:lvl8pPr>
            <a:lvl9pPr marL="3317809" indent="0">
              <a:buNone/>
              <a:defRPr sz="81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4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3"/>
            </a:lvl1pPr>
            <a:lvl2pPr marL="414726" indent="0">
              <a:buNone/>
              <a:defRPr sz="2540"/>
            </a:lvl2pPr>
            <a:lvl3pPr marL="829452" indent="0">
              <a:buNone/>
              <a:defRPr sz="2177"/>
            </a:lvl3pPr>
            <a:lvl4pPr marL="1244178" indent="0">
              <a:buNone/>
              <a:defRPr sz="1814"/>
            </a:lvl4pPr>
            <a:lvl5pPr marL="1658904" indent="0">
              <a:buNone/>
              <a:defRPr sz="1814"/>
            </a:lvl5pPr>
            <a:lvl6pPr marL="2073631" indent="0">
              <a:buNone/>
              <a:defRPr sz="1814"/>
            </a:lvl6pPr>
            <a:lvl7pPr marL="2488357" indent="0">
              <a:buNone/>
              <a:defRPr sz="1814"/>
            </a:lvl7pPr>
            <a:lvl8pPr marL="2903083" indent="0">
              <a:buNone/>
              <a:defRPr sz="1814"/>
            </a:lvl8pPr>
            <a:lvl9pPr marL="3317809" indent="0">
              <a:buNone/>
              <a:defRPr sz="1814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270"/>
            </a:lvl1pPr>
            <a:lvl2pPr marL="414726" indent="0">
              <a:buNone/>
              <a:defRPr sz="1089"/>
            </a:lvl2pPr>
            <a:lvl3pPr marL="829452" indent="0">
              <a:buNone/>
              <a:defRPr sz="907"/>
            </a:lvl3pPr>
            <a:lvl4pPr marL="1244178" indent="0">
              <a:buNone/>
              <a:defRPr sz="816"/>
            </a:lvl4pPr>
            <a:lvl5pPr marL="1658904" indent="0">
              <a:buNone/>
              <a:defRPr sz="816"/>
            </a:lvl5pPr>
            <a:lvl6pPr marL="2073631" indent="0">
              <a:buNone/>
              <a:defRPr sz="816"/>
            </a:lvl6pPr>
            <a:lvl7pPr marL="2488357" indent="0">
              <a:buNone/>
              <a:defRPr sz="816"/>
            </a:lvl7pPr>
            <a:lvl8pPr marL="2903083" indent="0">
              <a:buNone/>
              <a:defRPr sz="816"/>
            </a:lvl8pPr>
            <a:lvl9pPr marL="3317809" indent="0">
              <a:buNone/>
              <a:defRPr sz="81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304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0" y="273629"/>
            <a:ext cx="8225280" cy="1142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0" y="1604329"/>
            <a:ext cx="8225280" cy="452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Четвертый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27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fld id="{378C3F1D-74F4-4D8D-A289-605092E5ED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1" y="6247376"/>
            <a:ext cx="289584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27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defRPr sz="1270">
                <a:solidFill>
                  <a:srgbClr val="00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defRPr>
            </a:lvl1pPr>
          </a:lstStyle>
          <a:p>
            <a:fld id="{71A55298-E6C9-46F9-8632-F8AB372074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34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1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1">
          <a:solidFill>
            <a:srgbClr val="000000"/>
          </a:solidFill>
          <a:latin typeface="Arial" charset="0"/>
          <a:ea typeface="MS Gothic" charset="-128"/>
        </a:defRPr>
      </a:lvl2pPr>
      <a:lvl3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1">
          <a:solidFill>
            <a:srgbClr val="000000"/>
          </a:solidFill>
          <a:latin typeface="Arial" charset="0"/>
          <a:ea typeface="MS Gothic" charset="-128"/>
        </a:defRPr>
      </a:lvl3pPr>
      <a:lvl4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1">
          <a:solidFill>
            <a:srgbClr val="000000"/>
          </a:solidFill>
          <a:latin typeface="Arial" charset="0"/>
          <a:ea typeface="MS Gothic" charset="-128"/>
        </a:defRPr>
      </a:lvl4pPr>
      <a:lvl5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1">
          <a:solidFill>
            <a:srgbClr val="000000"/>
          </a:solidFill>
          <a:latin typeface="Arial" charset="0"/>
          <a:ea typeface="MS Gothic" charset="-128"/>
        </a:defRPr>
      </a:lvl5pPr>
      <a:lvl6pPr marL="2280994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6pPr>
      <a:lvl7pPr marL="2695720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7pPr>
      <a:lvl8pPr marL="3110446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8pPr>
      <a:lvl9pPr marL="3525172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11045" indent="-311045" algn="l" defTabSz="407526" rtl="0" eaLnBrk="1" fontAlgn="base" hangingPunct="1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2903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1" fontAlgn="base" hangingPunct="1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254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buChar char="•"/>
        <a:defRPr sz="2177">
          <a:solidFill>
            <a:srgbClr val="000000"/>
          </a:solidFill>
          <a:latin typeface="+mn-lt"/>
          <a:ea typeface="+mn-ea"/>
        </a:defRPr>
      </a:lvl3pPr>
      <a:lvl4pPr marL="1451541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buChar char="–"/>
        <a:defRPr sz="1814">
          <a:solidFill>
            <a:srgbClr val="000000"/>
          </a:solidFill>
          <a:latin typeface="+mn-lt"/>
          <a:ea typeface="+mn-ea"/>
        </a:defRPr>
      </a:lvl4pPr>
      <a:lvl5pPr marL="1866268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buChar char="»"/>
        <a:defRPr sz="1814"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18" Type="http://schemas.openxmlformats.org/officeDocument/2006/relationships/diagramLayout" Target="../diagrams/layout12.xml"/><Relationship Id="rId3" Type="http://schemas.openxmlformats.org/officeDocument/2006/relationships/diagramLayout" Target="../diagrams/layout9.xml"/><Relationship Id="rId21" Type="http://schemas.microsoft.com/office/2007/relationships/diagramDrawing" Target="../diagrams/drawing12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17" Type="http://schemas.openxmlformats.org/officeDocument/2006/relationships/diagramData" Target="../diagrams/data12.xml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20" Type="http://schemas.openxmlformats.org/officeDocument/2006/relationships/diagramColors" Target="../diagrams/colors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19" Type="http://schemas.openxmlformats.org/officeDocument/2006/relationships/diagramQuickStyle" Target="../diagrams/quickStyle12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258EAB79-5D10-4E9C-B57F-AD3D580A8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4045057"/>
              </p:ext>
            </p:extLst>
          </p:nvPr>
        </p:nvGraphicFramePr>
        <p:xfrm>
          <a:off x="1136708" y="627082"/>
          <a:ext cx="7059336" cy="5882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2037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DFDBD-046B-4255-86D5-34B838506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Однозначные числа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D604A61-3CA1-405D-8B7B-A2C231AEA0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053386"/>
              </p:ext>
            </p:extLst>
          </p:nvPr>
        </p:nvGraphicFramePr>
        <p:xfrm>
          <a:off x="900674" y="273629"/>
          <a:ext cx="7336892" cy="4771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1F5CB8-65D2-4EC2-9FFD-C553621B3F0A}"/>
              </a:ext>
            </a:extLst>
          </p:cNvPr>
          <p:cNvSpPr txBox="1"/>
          <p:nvPr/>
        </p:nvSpPr>
        <p:spPr>
          <a:xfrm>
            <a:off x="169094" y="4721767"/>
            <a:ext cx="8800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числа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1, 3, 7 — однозначные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9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DFDBD-046B-4255-86D5-34B838506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Двузначные числа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D604A61-3CA1-405D-8B7B-A2C231AEA0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2428784"/>
              </p:ext>
            </p:extLst>
          </p:nvPr>
        </p:nvGraphicFramePr>
        <p:xfrm>
          <a:off x="456480" y="1692506"/>
          <a:ext cx="7751428" cy="3013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1F5CB8-65D2-4EC2-9FFD-C553621B3F0A}"/>
              </a:ext>
            </a:extLst>
          </p:cNvPr>
          <p:cNvSpPr txBox="1"/>
          <p:nvPr/>
        </p:nvSpPr>
        <p:spPr>
          <a:xfrm>
            <a:off x="943761" y="5325774"/>
            <a:ext cx="8800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 23, 58, 66 — двузначные.</a:t>
            </a:r>
          </a:p>
        </p:txBody>
      </p:sp>
    </p:spTree>
    <p:extLst>
      <p:ext uri="{BB962C8B-B14F-4D97-AF65-F5344CB8AC3E}">
        <p14:creationId xmlns:p14="http://schemas.microsoft.com/office/powerpoint/2010/main" val="1270635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60B51DB-F245-4A6A-BBDF-B82029DC35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870731"/>
              </p:ext>
            </p:extLst>
          </p:nvPr>
        </p:nvGraphicFramePr>
        <p:xfrm>
          <a:off x="385894" y="-65081"/>
          <a:ext cx="7976193" cy="4947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1AB1010-B9B5-44DA-85B2-3AB922D7ED4B}"/>
              </a:ext>
            </a:extLst>
          </p:cNvPr>
          <p:cNvSpPr txBox="1"/>
          <p:nvPr/>
        </p:nvSpPr>
        <p:spPr>
          <a:xfrm>
            <a:off x="583904" y="4756557"/>
            <a:ext cx="797619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Многозначные натуральные числа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натуральные числа, запись которых состоит из 2, или 3, или 4 и т. д. знаков.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11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1AA3F-0AB9-4619-B683-98A7C881E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815E85E-5233-42A5-8048-5950EA2307F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08" y="1328737"/>
            <a:ext cx="5229225" cy="2100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7555E6-B55C-4D92-9DB1-10A3B3E1049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88" y="3849628"/>
            <a:ext cx="2700338" cy="2185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3860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BEAD4D3-5718-4618-A257-E971319552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152443"/>
              </p:ext>
            </p:extLst>
          </p:nvPr>
        </p:nvGraphicFramePr>
        <p:xfrm>
          <a:off x="699761" y="1167242"/>
          <a:ext cx="8225280" cy="4523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9E39AC3-931B-4B76-B047-082E8F611D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164677"/>
              </p:ext>
            </p:extLst>
          </p:nvPr>
        </p:nvGraphicFramePr>
        <p:xfrm>
          <a:off x="419450" y="896683"/>
          <a:ext cx="7910818" cy="48150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9174">
                  <a:extLst>
                    <a:ext uri="{9D8B030D-6E8A-4147-A177-3AD203B41FA5}">
                      <a16:colId xmlns:a16="http://schemas.microsoft.com/office/drawing/2014/main" val="2485756522"/>
                    </a:ext>
                  </a:extLst>
                </a:gridCol>
                <a:gridCol w="637563">
                  <a:extLst>
                    <a:ext uri="{9D8B030D-6E8A-4147-A177-3AD203B41FA5}">
                      <a16:colId xmlns:a16="http://schemas.microsoft.com/office/drawing/2014/main" val="597703707"/>
                    </a:ext>
                  </a:extLst>
                </a:gridCol>
                <a:gridCol w="620785">
                  <a:extLst>
                    <a:ext uri="{9D8B030D-6E8A-4147-A177-3AD203B41FA5}">
                      <a16:colId xmlns:a16="http://schemas.microsoft.com/office/drawing/2014/main" val="1018322949"/>
                    </a:ext>
                  </a:extLst>
                </a:gridCol>
                <a:gridCol w="629175">
                  <a:extLst>
                    <a:ext uri="{9D8B030D-6E8A-4147-A177-3AD203B41FA5}">
                      <a16:colId xmlns:a16="http://schemas.microsoft.com/office/drawing/2014/main" val="323613609"/>
                    </a:ext>
                  </a:extLst>
                </a:gridCol>
                <a:gridCol w="719356">
                  <a:extLst>
                    <a:ext uri="{9D8B030D-6E8A-4147-A177-3AD203B41FA5}">
                      <a16:colId xmlns:a16="http://schemas.microsoft.com/office/drawing/2014/main" val="2090022113"/>
                    </a:ext>
                  </a:extLst>
                </a:gridCol>
                <a:gridCol w="719356">
                  <a:extLst>
                    <a:ext uri="{9D8B030D-6E8A-4147-A177-3AD203B41FA5}">
                      <a16:colId xmlns:a16="http://schemas.microsoft.com/office/drawing/2014/main" val="3013940727"/>
                    </a:ext>
                  </a:extLst>
                </a:gridCol>
                <a:gridCol w="583035">
                  <a:extLst>
                    <a:ext uri="{9D8B030D-6E8A-4147-A177-3AD203B41FA5}">
                      <a16:colId xmlns:a16="http://schemas.microsoft.com/office/drawing/2014/main" val="3872950719"/>
                    </a:ext>
                  </a:extLst>
                </a:gridCol>
                <a:gridCol w="697335">
                  <a:extLst>
                    <a:ext uri="{9D8B030D-6E8A-4147-A177-3AD203B41FA5}">
                      <a16:colId xmlns:a16="http://schemas.microsoft.com/office/drawing/2014/main" val="3499420998"/>
                    </a:ext>
                  </a:extLst>
                </a:gridCol>
                <a:gridCol w="636514">
                  <a:extLst>
                    <a:ext uri="{9D8B030D-6E8A-4147-A177-3AD203B41FA5}">
                      <a16:colId xmlns:a16="http://schemas.microsoft.com/office/drawing/2014/main" val="2209081065"/>
                    </a:ext>
                  </a:extLst>
                </a:gridCol>
                <a:gridCol w="545285">
                  <a:extLst>
                    <a:ext uri="{9D8B030D-6E8A-4147-A177-3AD203B41FA5}">
                      <a16:colId xmlns:a16="http://schemas.microsoft.com/office/drawing/2014/main" val="1026501117"/>
                    </a:ext>
                  </a:extLst>
                </a:gridCol>
                <a:gridCol w="838899">
                  <a:extLst>
                    <a:ext uri="{9D8B030D-6E8A-4147-A177-3AD203B41FA5}">
                      <a16:colId xmlns:a16="http://schemas.microsoft.com/office/drawing/2014/main" val="1359552994"/>
                    </a:ext>
                  </a:extLst>
                </a:gridCol>
                <a:gridCol w="654341">
                  <a:extLst>
                    <a:ext uri="{9D8B030D-6E8A-4147-A177-3AD203B41FA5}">
                      <a16:colId xmlns:a16="http://schemas.microsoft.com/office/drawing/2014/main" val="542429131"/>
                    </a:ext>
                  </a:extLst>
                </a:gridCol>
              </a:tblGrid>
              <a:tr h="886786">
                <a:tc gridSpan="3"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миллиардов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миллионов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2000" dirty="0"/>
                        <a:t>Класс </a:t>
                      </a:r>
                    </a:p>
                    <a:p>
                      <a:r>
                        <a:rPr lang="ru-RU" sz="2000" dirty="0"/>
                        <a:t>тысяч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034856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9138775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471549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042945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753272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457283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051802"/>
                  </a:ext>
                </a:extLst>
              </a:tr>
              <a:tr h="5581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523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60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6D86A30-E852-4C42-9099-FEFD6E4ECE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100569"/>
              </p:ext>
            </p:extLst>
          </p:nvPr>
        </p:nvGraphicFramePr>
        <p:xfrm>
          <a:off x="721453" y="1308682"/>
          <a:ext cx="7482980" cy="52095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41490">
                  <a:extLst>
                    <a:ext uri="{9D8B030D-6E8A-4147-A177-3AD203B41FA5}">
                      <a16:colId xmlns:a16="http://schemas.microsoft.com/office/drawing/2014/main" val="1069212762"/>
                    </a:ext>
                  </a:extLst>
                </a:gridCol>
                <a:gridCol w="3741490">
                  <a:extLst>
                    <a:ext uri="{9D8B030D-6E8A-4147-A177-3AD203B41FA5}">
                      <a16:colId xmlns:a16="http://schemas.microsoft.com/office/drawing/2014/main" val="3271447283"/>
                    </a:ext>
                  </a:extLst>
                </a:gridCol>
              </a:tblGrid>
              <a:tr h="314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1 вариант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 вариант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637003"/>
                  </a:ext>
                </a:extLst>
              </a:tr>
              <a:tr h="644766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 1. Запишите число, которое в натуральном ряду следует за числом: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701866"/>
                  </a:ext>
                </a:extLst>
              </a:tr>
              <a:tr h="123310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56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976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7856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45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674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9843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1446645"/>
                  </a:ext>
                </a:extLst>
              </a:tr>
              <a:tr h="644766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 startAt="2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Запишите число, которое в натуральном ряду является предыдущем числу: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372884"/>
                  </a:ext>
                </a:extLst>
              </a:tr>
              <a:tr h="123310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52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874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8754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86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322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8756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6289502"/>
                  </a:ext>
                </a:extLst>
              </a:tr>
              <a:tr h="326005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 startAt="3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Сколько чисел стоит в натуральном ряду между числами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150593"/>
                  </a:ext>
                </a:extLst>
              </a:tr>
              <a:tr h="81380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5 и 20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19 и 85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6 и 25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</a:rPr>
                        <a:t>25 и 99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62477"/>
                  </a:ext>
                </a:extLst>
              </a:tr>
            </a:tbl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8C6722A-3DA7-480B-B5FD-41A340A326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86812" y="523789"/>
            <a:ext cx="5565626" cy="641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Самостоятельная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1082766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3570" y="671474"/>
            <a:ext cx="67173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Классная работа. Десятичная система счисления. Римская нумерация.</a:t>
            </a:r>
          </a:p>
          <a:p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709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6298AC0-3AE8-43C1-A6D3-D7F55BDBB1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2683810"/>
              </p:ext>
            </p:extLst>
          </p:nvPr>
        </p:nvGraphicFramePr>
        <p:xfrm>
          <a:off x="966471" y="1236295"/>
          <a:ext cx="7211058" cy="4385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3175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3AFCCB1D-53A3-4281-86EA-97F1C75F66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874478"/>
              </p:ext>
            </p:extLst>
          </p:nvPr>
        </p:nvGraphicFramePr>
        <p:xfrm>
          <a:off x="1631659" y="1342130"/>
          <a:ext cx="1950441" cy="17366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103F1360-B6C9-4368-A3D1-3BE22681F53A}"/>
              </a:ext>
            </a:extLst>
          </p:cNvPr>
          <p:cNvCxnSpPr/>
          <p:nvPr/>
        </p:nvCxnSpPr>
        <p:spPr bwMode="auto">
          <a:xfrm flipH="1">
            <a:off x="1631659" y="2508308"/>
            <a:ext cx="725647" cy="114929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Схема 18">
            <a:extLst>
              <a:ext uri="{FF2B5EF4-FFF2-40B4-BE49-F238E27FC236}">
                <a16:creationId xmlns:a16="http://schemas.microsoft.com/office/drawing/2014/main" id="{95E2358C-A2C8-4F37-B121-A3DB122865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4689022"/>
              </p:ext>
            </p:extLst>
          </p:nvPr>
        </p:nvGraphicFramePr>
        <p:xfrm>
          <a:off x="633369" y="3712128"/>
          <a:ext cx="2118220" cy="532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5C3F9C6C-9B1C-4136-928C-BDD4EFC5F8FD}"/>
              </a:ext>
            </a:extLst>
          </p:cNvPr>
          <p:cNvGrpSpPr/>
          <p:nvPr/>
        </p:nvGrpSpPr>
        <p:grpSpPr>
          <a:xfrm>
            <a:off x="5257799" y="1506983"/>
            <a:ext cx="1950441" cy="1406924"/>
            <a:chOff x="0" y="164852"/>
            <a:chExt cx="1950441" cy="1406924"/>
          </a:xfrm>
          <a:scene3d>
            <a:camera prst="orthographicFront"/>
            <a:lightRig rig="flat" dir="t"/>
          </a:scene3d>
        </p:grpSpPr>
        <p:sp>
          <p:nvSpPr>
            <p:cNvPr id="26" name="Прямоугольник: скругленные углы 25">
              <a:extLst>
                <a:ext uri="{FF2B5EF4-FFF2-40B4-BE49-F238E27FC236}">
                  <a16:creationId xmlns:a16="http://schemas.microsoft.com/office/drawing/2014/main" id="{9418156A-37E0-4F6F-B31F-F74FF62CC583}"/>
                </a:ext>
              </a:extLst>
            </p:cNvPr>
            <p:cNvSpPr/>
            <p:nvPr/>
          </p:nvSpPr>
          <p:spPr>
            <a:xfrm>
              <a:off x="0" y="164852"/>
              <a:ext cx="1950441" cy="1406924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Прямоугольник: скругленные углы 4">
              <a:extLst>
                <a:ext uri="{FF2B5EF4-FFF2-40B4-BE49-F238E27FC236}">
                  <a16:creationId xmlns:a16="http://schemas.microsoft.com/office/drawing/2014/main" id="{4123EFFF-CABA-4DD3-B2AA-1EE4FDC28479}"/>
                </a:ext>
              </a:extLst>
            </p:cNvPr>
            <p:cNvSpPr txBox="1"/>
            <p:nvPr/>
          </p:nvSpPr>
          <p:spPr>
            <a:xfrm>
              <a:off x="68680" y="233532"/>
              <a:ext cx="1813081" cy="12695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marL="0" lvl="0" indent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6000" b="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501</a:t>
              </a:r>
            </a:p>
          </p:txBody>
        </p:sp>
      </p:grpSp>
      <p:graphicFrame>
        <p:nvGraphicFramePr>
          <p:cNvPr id="28" name="Схема 27">
            <a:extLst>
              <a:ext uri="{FF2B5EF4-FFF2-40B4-BE49-F238E27FC236}">
                <a16:creationId xmlns:a16="http://schemas.microsoft.com/office/drawing/2014/main" id="{521E7492-207C-4E89-8B78-7DE6D15D45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6030038"/>
              </p:ext>
            </p:extLst>
          </p:nvPr>
        </p:nvGraphicFramePr>
        <p:xfrm>
          <a:off x="3915561" y="3712128"/>
          <a:ext cx="2118220" cy="532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FA6D33AF-F8EF-434E-ABAF-9A2E7DF61773}"/>
              </a:ext>
            </a:extLst>
          </p:cNvPr>
          <p:cNvCxnSpPr/>
          <p:nvPr/>
        </p:nvCxnSpPr>
        <p:spPr bwMode="auto">
          <a:xfrm flipH="1">
            <a:off x="5090020" y="2508308"/>
            <a:ext cx="725647" cy="114929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5D4635F-3817-4445-8B63-478D2134F8A2}"/>
              </a:ext>
            </a:extLst>
          </p:cNvPr>
          <p:cNvSpPr txBox="1"/>
          <p:nvPr/>
        </p:nvSpPr>
        <p:spPr>
          <a:xfrm>
            <a:off x="1994482" y="35998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0  1  2  3  4  5  6  7  8  9  </a:t>
            </a:r>
          </a:p>
        </p:txBody>
      </p:sp>
      <p:graphicFrame>
        <p:nvGraphicFramePr>
          <p:cNvPr id="23" name="Схема 22">
            <a:extLst>
              <a:ext uri="{FF2B5EF4-FFF2-40B4-BE49-F238E27FC236}">
                <a16:creationId xmlns:a16="http://schemas.microsoft.com/office/drawing/2014/main" id="{9C29DCE9-0E85-4C2B-97E5-F2E9F7F43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7168048"/>
              </p:ext>
            </p:extLst>
          </p:nvPr>
        </p:nvGraphicFramePr>
        <p:xfrm>
          <a:off x="1273029" y="4347215"/>
          <a:ext cx="5935211" cy="2407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917905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Graphic spid="28" grpId="0">
        <p:bldAsOne/>
      </p:bldGraphic>
      <p:bldP spid="30" grpId="0"/>
      <p:bldGraphic spid="2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7C93F5A7-B586-43C6-9156-F07EB51E2F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8964987"/>
              </p:ext>
            </p:extLst>
          </p:nvPr>
        </p:nvGraphicFramePr>
        <p:xfrm>
          <a:off x="994095" y="67112"/>
          <a:ext cx="7155809" cy="2549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280917-8422-4082-8CE5-C6F3573891B9}"/>
              </a:ext>
            </a:extLst>
          </p:cNvPr>
          <p:cNvSpPr txBox="1"/>
          <p:nvPr/>
        </p:nvSpPr>
        <p:spPr>
          <a:xfrm>
            <a:off x="1589712" y="2893578"/>
            <a:ext cx="5717097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— 1, V — 5, X — 10, L — 50,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 — 100, D — 500, M — 1000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056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A6552C22-E73D-4739-A748-7EEBE02768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7320466"/>
              </p:ext>
            </p:extLst>
          </p:nvPr>
        </p:nvGraphicFramePr>
        <p:xfrm>
          <a:off x="461395" y="268841"/>
          <a:ext cx="7919207" cy="5545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5308645-4704-4559-967B-E5A350CB697C}"/>
              </a:ext>
            </a:extLst>
          </p:cNvPr>
          <p:cNvSpPr txBox="1"/>
          <p:nvPr/>
        </p:nvSpPr>
        <p:spPr>
          <a:xfrm>
            <a:off x="1782660" y="6058565"/>
            <a:ext cx="457200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III — 1+1+1=3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299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28EA6138-1BAF-4CC7-984E-F951A19436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934862"/>
              </p:ext>
            </p:extLst>
          </p:nvPr>
        </p:nvGraphicFramePr>
        <p:xfrm>
          <a:off x="343949" y="1560353"/>
          <a:ext cx="7986319" cy="2416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B432BF7B-1E95-458B-8BC3-917D51028E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37871"/>
              </p:ext>
            </p:extLst>
          </p:nvPr>
        </p:nvGraphicFramePr>
        <p:xfrm>
          <a:off x="2025940" y="492470"/>
          <a:ext cx="4832059" cy="841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0DCC9530-DB0D-44F1-B1FC-7EC4C5251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392390"/>
              </p:ext>
            </p:extLst>
          </p:nvPr>
        </p:nvGraphicFramePr>
        <p:xfrm>
          <a:off x="3531765" y="4175542"/>
          <a:ext cx="1258349" cy="21899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7563">
                  <a:extLst>
                    <a:ext uri="{9D8B030D-6E8A-4147-A177-3AD203B41FA5}">
                      <a16:colId xmlns:a16="http://schemas.microsoft.com/office/drawing/2014/main" val="822534099"/>
                    </a:ext>
                  </a:extLst>
                </a:gridCol>
                <a:gridCol w="620786">
                  <a:extLst>
                    <a:ext uri="{9D8B030D-6E8A-4147-A177-3AD203B41FA5}">
                      <a16:colId xmlns:a16="http://schemas.microsoft.com/office/drawing/2014/main" val="718627588"/>
                    </a:ext>
                  </a:extLst>
                </a:gridCol>
              </a:tblGrid>
              <a:tr h="2830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892422"/>
                  </a:ext>
                </a:extLst>
              </a:tr>
              <a:tr h="1663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 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6568555"/>
                  </a:ext>
                </a:extLst>
              </a:tr>
              <a:tr h="1663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IX 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0073677"/>
                  </a:ext>
                </a:extLst>
              </a:tr>
              <a:tr h="1663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 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2057967"/>
                  </a:ext>
                </a:extLst>
              </a:tr>
              <a:tr h="3414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XC 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8098744"/>
                  </a:ext>
                </a:extLst>
              </a:tr>
              <a:tr h="3414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 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7782544"/>
                  </a:ext>
                </a:extLst>
              </a:tr>
            </a:tbl>
          </a:graphicData>
        </a:graphic>
      </p:graphicFrame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D4E93843-97DE-4E40-88CE-A3973DA3B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7801050"/>
              </p:ext>
            </p:extLst>
          </p:nvPr>
        </p:nvGraphicFramePr>
        <p:xfrm>
          <a:off x="5096312" y="4167154"/>
          <a:ext cx="1631659" cy="377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7DA2AC7B-C59F-4DF6-95CE-1F6430693B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6538180"/>
              </p:ext>
            </p:extLst>
          </p:nvPr>
        </p:nvGraphicFramePr>
        <p:xfrm>
          <a:off x="5096312" y="5270536"/>
          <a:ext cx="1841382" cy="448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303850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Graphic spid="1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C411BF90-EE01-47DC-ACA0-0BB3E28D4D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7478043"/>
              </p:ext>
            </p:extLst>
          </p:nvPr>
        </p:nvGraphicFramePr>
        <p:xfrm>
          <a:off x="456480" y="273629"/>
          <a:ext cx="8225280" cy="114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5A895FE-2EB9-43C0-902C-A6D2DF4857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2354307"/>
              </p:ext>
            </p:extLst>
          </p:nvPr>
        </p:nvGraphicFramePr>
        <p:xfrm>
          <a:off x="993375" y="656374"/>
          <a:ext cx="7018111" cy="399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9D2056-1A0D-4D93-928F-3489E6A70964}"/>
              </a:ext>
            </a:extLst>
          </p:cNvPr>
          <p:cNvSpPr txBox="1"/>
          <p:nvPr/>
        </p:nvSpPr>
        <p:spPr>
          <a:xfrm>
            <a:off x="272642" y="4322361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III</a:t>
            </a:r>
            <a:endParaRPr lang="ru-RU" sz="4000" b="1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834A508-575A-4D00-A5F1-7B8C2545661F}"/>
              </a:ext>
            </a:extLst>
          </p:cNvPr>
          <p:cNvCxnSpPr/>
          <p:nvPr/>
        </p:nvCxnSpPr>
        <p:spPr bwMode="auto">
          <a:xfrm>
            <a:off x="2558642" y="3429000"/>
            <a:ext cx="0" cy="840996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51F37FD2-03A3-4DA2-9131-286DFFE0F361}"/>
              </a:ext>
            </a:extLst>
          </p:cNvPr>
          <p:cNvCxnSpPr/>
          <p:nvPr/>
        </p:nvCxnSpPr>
        <p:spPr bwMode="auto">
          <a:xfrm>
            <a:off x="6494477" y="3429000"/>
            <a:ext cx="0" cy="840996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2566C3E-A938-49AB-869F-65E91E7E9A37}"/>
              </a:ext>
            </a:extLst>
          </p:cNvPr>
          <p:cNvSpPr txBox="1"/>
          <p:nvPr/>
        </p:nvSpPr>
        <p:spPr>
          <a:xfrm>
            <a:off x="4208477" y="4322361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XL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990672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3f6fdd70c0763b63e6fd22c1dda9e9d5496c1"/>
</p:tagLst>
</file>

<file path=ppt/theme/theme1.xml><?xml version="1.0" encoding="utf-8"?>
<a:theme xmlns:a="http://schemas.openxmlformats.org/drawingml/2006/main" name="Тема9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9" id="{1515E9D8-A2C8-4363-A42A-4266DA806D80}" vid="{223970F7-162E-43ED-874B-32B8A2270E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443</TotalTime>
  <Words>463</Words>
  <Application>Microsoft Office PowerPoint</Application>
  <PresentationFormat>Экран (4:3)</PresentationFormat>
  <Paragraphs>94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Book Antiqua</vt:lpstr>
      <vt:lpstr>Calibri</vt:lpstr>
      <vt:lpstr>Monotype Corsiva</vt:lpstr>
      <vt:lpstr>Times New Roman</vt:lpstr>
      <vt:lpstr>Тема9</vt:lpstr>
      <vt:lpstr>Презентация PowerPoint</vt:lpstr>
      <vt:lpstr>Самостоятельная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Однозначные числа</vt:lpstr>
      <vt:lpstr>Двузначные числа</vt:lpstr>
      <vt:lpstr>Презентация PowerPoint</vt:lpstr>
      <vt:lpstr>Примеры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Кабинет317</dc:creator>
  <cp:lastModifiedBy>Mi_Ti</cp:lastModifiedBy>
  <cp:revision>48</cp:revision>
  <dcterms:created xsi:type="dcterms:W3CDTF">2015-09-05T05:59:44Z</dcterms:created>
  <dcterms:modified xsi:type="dcterms:W3CDTF">2022-09-25T07:06:11Z</dcterms:modified>
</cp:coreProperties>
</file>