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EE2C724-1471-41D5-AC17-01DB6343667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63945AC-6527-4733-87E2-B047A92363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Люди, ПРОСЛАВИВШИЕ Алтайский район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333333"/>
                </a:solidFill>
                <a:latin typeface="times new roman"/>
              </a:rPr>
              <a:t>АКИМКИН АЛЕКСАНДР СТЕПАНОВИЧ</a:t>
            </a:r>
            <a:r>
              <a:rPr lang="ru-RU" b="1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b="1" dirty="0">
                <a:solidFill>
                  <a:srgbClr val="333333"/>
                </a:solidFill>
                <a:latin typeface="Helvetica Neue"/>
              </a:rPr>
            </a:br>
            <a:r>
              <a:rPr lang="ru-RU" i="1" dirty="0">
                <a:solidFill>
                  <a:srgbClr val="333333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dirty="0">
                <a:solidFill>
                  <a:srgbClr val="333333"/>
                </a:solidFill>
                <a:latin typeface="Helvetica Neu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indent="457200" algn="just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</a:rPr>
              <a:t>На воинской службе находился с 1942 по 1947 года. С ноября 1944 года по апрель 1945 года – командовал пулеметным взводом. С апреля 1945 г. по март 1947 г. – командир пулеметной роты. Уволен в запас в 1947 году. В это время Александр Степанович назначен секретарем </a:t>
            </a:r>
            <a:r>
              <a:rPr lang="ru-RU" dirty="0" err="1">
                <a:solidFill>
                  <a:srgbClr val="333333"/>
                </a:solidFill>
                <a:latin typeface="times new roman"/>
              </a:rPr>
              <a:t>Арбузинского</a:t>
            </a:r>
            <a:r>
              <a:rPr lang="ru-RU" dirty="0">
                <a:solidFill>
                  <a:srgbClr val="333333"/>
                </a:solidFill>
                <a:latin typeface="times new roman"/>
              </a:rPr>
              <a:t> сельсовета. Там же избирался депутатом. В 1957 году был избран председателем Исполнительного комитета Белоярского сельсовета. В этой должности проработал до 1982 года.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</a:rPr>
              <a:t>Всегда отличался исполнительностью, ответственностью за порученное дело, умело и грамотно руководил Советом депутатов. Принципиален и дисциплинирован, этих же качеств требовал от подчиненных и окружающих. Александр Степанович внес большой вклад в развитие села Белый Яр, как райцентра, так и района.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831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59046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306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b="1" dirty="0">
                <a:solidFill>
                  <a:srgbClr val="333333"/>
                </a:solidFill>
                <a:latin typeface="Helvetica Neue"/>
              </a:rPr>
            </a:br>
            <a:r>
              <a:rPr lang="ru-RU" b="1" i="1" dirty="0">
                <a:solidFill>
                  <a:srgbClr val="333333"/>
                </a:solidFill>
                <a:latin typeface="times new roman"/>
              </a:rPr>
              <a:t>БАТЦ ГАЛИНА ВАСИЛЬЕВНА</a:t>
            </a:r>
            <a:r>
              <a:rPr lang="ru-RU" b="1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b="1" dirty="0">
                <a:solidFill>
                  <a:srgbClr val="333333"/>
                </a:solidFill>
                <a:latin typeface="Helvetica Neue"/>
              </a:rPr>
            </a:br>
            <a:r>
              <a:rPr lang="ru-RU" i="1" dirty="0">
                <a:solidFill>
                  <a:srgbClr val="333333"/>
                </a:solidFill>
                <a:latin typeface="times new roman"/>
              </a:rPr>
              <a:t> 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85696"/>
          </a:xfrm>
        </p:spPr>
        <p:txBody>
          <a:bodyPr>
            <a:normAutofit fontScale="55000" lnSpcReduction="20000"/>
          </a:bodyPr>
          <a:lstStyle/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times new roman"/>
              </a:rPr>
              <a:t>Родилась  в 1944 году в городе Атбасар, Казахской ССР.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times new roman"/>
              </a:rPr>
              <a:t>После окончания  в 1962 году Велико-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Анадольского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  лесного  техникума  работала   помощником  лесничего  в Туруханском районе Красноярского края.  В 1967 году  Галина Васильевна  назначается  старшим инженером  строящегося  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Очурского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  базисного  лесного питомника. За время ее работы было организовано  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Очурское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 лесничество  в составе 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Бейского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  лесхоза, Галина Васильевна  назначена  лесничим.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times new roman"/>
              </a:rPr>
              <a:t>Под ее руководством  создается  добротная  материально-техническая  база лесничества и питомника. Выращено  130 миллионов  сеянцев  и саженцев  лесных пород. На полях Алтайского района  посажено 3000 га  почвозащитных лесонасаждений. Коллектив  лесничества  занимается  производством  пиломатериалов, зерновыми  и ягодными культурами.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times new roman"/>
              </a:rPr>
              <a:t>Более 30 лет  Галина Васильевна   работала над  улучшением  экологического состояния  Алтайского района  Республики Хакасия.  Галина Васильевна 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Батц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  творчески  сотрудничала со школой, организовала школьное лесничество, которое  было  и остается  одним  из лучших в Республике Хакасия. 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Очурскому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 базисному лесному питомнику  начиная  с 1982 г. ежегодно  присваивали  звание - Питомник  высокой культуры  земледелия.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times new roman"/>
              </a:rPr>
              <a:t>В 1990  г. Галине Васильевне  присвоено звание заслуженный лесовод Российской Федерации.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560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2" descr="image0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4680519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914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333333"/>
                </a:solidFill>
                <a:latin typeface="times new roman"/>
              </a:rPr>
              <a:t>ДРЕПАК ИВАН ДАНИЛОВИЧ</a:t>
            </a:r>
            <a:r>
              <a:rPr lang="ru-RU" b="1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b="1" dirty="0">
                <a:solidFill>
                  <a:srgbClr val="333333"/>
                </a:solidFill>
                <a:latin typeface="Helvetica Neu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Родился в селе </a:t>
            </a:r>
            <a:r>
              <a:rPr lang="ru-RU" sz="1600" i="1" dirty="0" err="1">
                <a:solidFill>
                  <a:srgbClr val="333333"/>
                </a:solidFill>
                <a:latin typeface="times new roman"/>
              </a:rPr>
              <a:t>Кирово</a:t>
            </a: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, Алтайского района, Хакасской автономной области.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В 1956 году после окончания службы в Советской армии  выучился на тракториста.  После окончания  учебы  работал  в полеводческой бригаде  по выращиванию  кукурузы, в  которой  был назначен бригадиром. На протяжении  многих  лет  его бригада  получала  хорошие урожаи  силосных культур.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За достигнутые показатели  в работе он  был назначен  агрономом фермы.  Совмещал работу  с учебой  и Шушенском сельскохозяйственном  техникуме. В 1979  получил диплом агронома. Через год назначен  главным агрономом  совхоза  «Кировский».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Под его руководством  хозяйство  получало высокие урожаи  зерновых культур, занимало призовые места  в районном и республиканском соревнованиях. Иван Данилович был одним из инициаторов  возделывания культур  по интенсивной технологии,  по обработке  почвы безотвальными орудиями.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/>
              </a:rPr>
              <a:t>Иван Данилович награжден  Орденом Трудового Красного Знамени, многочисленными медалями.  За высокие показатели  в труде,  развитие  сельскохозяйственного производства  Ивану Даниловичу  присвоено звание  «Заслуженный агроном  Российской Федерации».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33092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51125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431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333333"/>
                </a:solidFill>
                <a:latin typeface="times new roman"/>
              </a:rPr>
              <a:t>ИВАСЕНКО АЛЕКСАНДР ЛАВРЕНТЬЕВИЧ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i="1" dirty="0">
                <a:solidFill>
                  <a:srgbClr val="333333"/>
                </a:solidFill>
                <a:latin typeface="times new roman"/>
              </a:rPr>
              <a:t>Ивасенко Александр Лаврентьевич родился, проживает в поселке 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Изыхские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 Копи. Начал свою трудовую деятельность, со школьной скамьи в 1949 году устроившись на работу в шахту. Отработав в шахте 2 года, он был призван в ряды РККА, отслужив 4 года, вернулся на родную шахту и работал на ней до её закрытия. Не имея работы, в поисках заработка переехал в поселок 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Туим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, где и проработал полгода. Когда стал открываться разрез «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Изыхский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», Александр Лаврентьевич вернулся в свой родной посёлок и устроился на угольный разрез. Работал на разных должностях и за многолетний труд неоднократно награждался денежными премиями, почетными грамотами, ценными подарками. Неоднократно являлся победителем социалистических соревнований: «Ударник 9-й пятилетки», «Победитель социалистического соревнования 1974 года», «Победитель социалистического соревнования 1978 года», «Победитель социалистического соревнования 1980 года», «Ударник 11-й пятилетки». Имеет юбилейную медаль «За доблестный труд в ознаменовании 100-летия со Дня рождения В.И. Ленина», является обладателем орденов «Трудовая Слава 3 степени», «Шахтерской Славы». Проработав больше 40 лет в угольной промышленности Александр Лаврентьевич после выхода на пенсию еще несколько лет обучал мальчиков пос. </a:t>
            </a:r>
            <a:r>
              <a:rPr lang="ru-RU" i="1" dirty="0" err="1">
                <a:solidFill>
                  <a:srgbClr val="333333"/>
                </a:solidFill>
                <a:latin typeface="times new roman"/>
              </a:rPr>
              <a:t>Изыхские</a:t>
            </a:r>
            <a:r>
              <a:rPr lang="ru-RU" i="1" dirty="0">
                <a:solidFill>
                  <a:srgbClr val="333333"/>
                </a:solidFill>
                <a:latin typeface="times new roman"/>
              </a:rPr>
              <a:t> Копи столярному делу.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9980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764704"/>
            <a:ext cx="468052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228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размышления: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Чем прославились знаменитые люди нашего района?</a:t>
            </a:r>
          </a:p>
          <a:p>
            <a:r>
              <a:rPr lang="ru-RU" dirty="0" smtClean="0"/>
              <a:t>2. Имеете ли вы возможность прославить Алтайский район?</a:t>
            </a:r>
          </a:p>
          <a:p>
            <a:r>
              <a:rPr lang="ru-RU" dirty="0" smtClean="0"/>
              <a:t>3. Какие человеческие качества необходимы, чтобы добиться успеха в жизни и прославить свою </a:t>
            </a:r>
            <a:r>
              <a:rPr lang="ru-RU" smtClean="0"/>
              <a:t>малую Родину?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722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Баинов</a:t>
            </a:r>
            <a:r>
              <a:rPr lang="ru-RU" b="1" dirty="0" smtClean="0"/>
              <a:t> Моисей Романович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(1937-2001)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Поэт, член Союза писателей, заслуженный работник культуры РФ. Родился Моисей Романович 17 января в 1937 году в селе Красный плуг Алтайского района.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xn----7sbab3bbulzjlg7dvg.xn--p1ai/upload/image/1_(3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521497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Котожеков</a:t>
            </a:r>
            <a:r>
              <a:rPr lang="ru-RU" dirty="0" smtClean="0"/>
              <a:t> (</a:t>
            </a:r>
            <a:r>
              <a:rPr lang="ru-RU" dirty="0" err="1" smtClean="0"/>
              <a:t>Чапрай</a:t>
            </a:r>
            <a:r>
              <a:rPr lang="ru-RU" dirty="0" smtClean="0"/>
              <a:t>) Александр Иванович (род. в 1948 г.)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Известный хакасский драматург Александр Иванович </a:t>
            </a:r>
            <a:r>
              <a:rPr lang="ru-RU" dirty="0" err="1" smtClean="0"/>
              <a:t>Котожеков</a:t>
            </a:r>
            <a:r>
              <a:rPr lang="ru-RU" dirty="0" smtClean="0"/>
              <a:t> (</a:t>
            </a:r>
            <a:r>
              <a:rPr lang="ru-RU" dirty="0" err="1" smtClean="0"/>
              <a:t>Чапрай</a:t>
            </a:r>
            <a:r>
              <a:rPr lang="ru-RU" dirty="0" smtClean="0"/>
              <a:t>) родился в </a:t>
            </a:r>
            <a:r>
              <a:rPr lang="ru-RU" dirty="0" err="1" smtClean="0"/>
              <a:t>с.Аршаново</a:t>
            </a:r>
            <a:r>
              <a:rPr lang="ru-RU" dirty="0" smtClean="0"/>
              <a:t> Алтайского Хакасии 1 сентября 1948 года.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.archive.is/7RbX/d608388bf04c0712ac58ca744d8cd0437a689a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857232"/>
            <a:ext cx="4786346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Батц</a:t>
            </a:r>
            <a:r>
              <a:rPr lang="ru-RU" dirty="0" smtClean="0"/>
              <a:t> Генрих Генрихович (род. в 1928 г.) талантливый писатель и талантливый художник.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Г.Г.Батц</a:t>
            </a:r>
            <a:r>
              <a:rPr lang="ru-RU" dirty="0" smtClean="0"/>
              <a:t> родился в Поволжье 22 января 1928 года. Вместе с семьей в 1941 году был выслан с родины в Туруханский район Красноярского края. С 1967 года живет в селе Очуры Алтайского района Хакасии. Долгое время он работал лесничим в </a:t>
            </a:r>
            <a:r>
              <a:rPr lang="ru-RU" dirty="0" err="1" smtClean="0"/>
              <a:t>Очурском</a:t>
            </a:r>
            <a:r>
              <a:rPr lang="ru-RU" dirty="0" smtClean="0"/>
              <a:t> лесопитомнике.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g.archive.is/7RbX/d2431405571c1cb834fd31eaba8e59ccb8d68d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928670"/>
            <a:ext cx="4786346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Татарова Валентина Кирилловна.</a:t>
            </a:r>
            <a:br>
              <a:rPr lang="ru-RU" dirty="0" smtClean="0"/>
            </a:br>
            <a:r>
              <a:rPr lang="ru-RU" dirty="0" smtClean="0"/>
              <a:t> Хакасская писательница, поэт и прозаик.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Валентина Кирилловна Татарова родилась 15 июня 1952 года в </a:t>
            </a:r>
            <a:r>
              <a:rPr lang="ru-RU" dirty="0" err="1" smtClean="0"/>
              <a:t>с.Аршаново</a:t>
            </a:r>
            <a:r>
              <a:rPr lang="ru-RU" dirty="0" smtClean="0"/>
              <a:t> Алтайского района Хакасии. 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“Брусничный край, Хакасия моя…” - Газета Хакас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14422"/>
            <a:ext cx="450059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</TotalTime>
  <Words>302</Words>
  <Application>Microsoft Office PowerPoint</Application>
  <PresentationFormat>Экран (4:3)</PresentationFormat>
  <Paragraphs>31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Люди, ПРОСЛАВИВШИЕ Алтайский район</vt:lpstr>
      <vt:lpstr>Баинов Моисей Романович (1937-2001) </vt:lpstr>
      <vt:lpstr>Презентация PowerPoint</vt:lpstr>
      <vt:lpstr>Котожеков (Чапрай) Александр Иванович (род. в 1948 г.) </vt:lpstr>
      <vt:lpstr>Презентация PowerPoint</vt:lpstr>
      <vt:lpstr>Батц Генрих Генрихович (род. в 1928 г.) талантливый писатель и талантливый художник.  </vt:lpstr>
      <vt:lpstr>Презентация PowerPoint</vt:lpstr>
      <vt:lpstr>Татарова Валентина Кирилловна.  Хакасская писательница, поэт и прозаик.</vt:lpstr>
      <vt:lpstr>Презентация PowerPoint</vt:lpstr>
      <vt:lpstr>АКИМКИН АЛЕКСАНДР СТЕПАНОВИЧ   </vt:lpstr>
      <vt:lpstr>Презентация PowerPoint</vt:lpstr>
      <vt:lpstr> БАТЦ ГАЛИНА ВАСИЛЬЕВНА  </vt:lpstr>
      <vt:lpstr>Презентация PowerPoint</vt:lpstr>
      <vt:lpstr>ДРЕПАК ИВАН ДАНИЛОВИЧ </vt:lpstr>
      <vt:lpstr>Презентация PowerPoint</vt:lpstr>
      <vt:lpstr>ИВАСЕНКО АЛЕКСАНДР ЛАВРЕНТЬЕВИЧ</vt:lpstr>
      <vt:lpstr>Презентация PowerPoint</vt:lpstr>
      <vt:lpstr>Вопросы для размышления: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User</cp:lastModifiedBy>
  <cp:revision>10</cp:revision>
  <dcterms:created xsi:type="dcterms:W3CDTF">2014-03-16T08:17:36Z</dcterms:created>
  <dcterms:modified xsi:type="dcterms:W3CDTF">2022-09-25T07:13:19Z</dcterms:modified>
</cp:coreProperties>
</file>