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918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567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869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359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487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2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779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921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247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439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546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CD62A-A5FB-4B24-8E70-ED73DF00833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1CB5B-CC4B-431C-B2F8-A23EC2A01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617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4248472" cy="122413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Солнышко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4338" name="Picture 2" descr="http://clipart-library.com/image_gallery/558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5040560" cy="5040560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5661248"/>
            <a:ext cx="3905123" cy="923330"/>
          </a:xfrm>
          <a:prstGeom prst="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Пономарева Марина Юрьевна,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31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maam.ru/upload/blogs/e6f060d1458ec0c0749b6a846d42f185.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61" y="260648"/>
            <a:ext cx="7919234" cy="6326858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40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cs32.babysfera.ru/d/7/8/f/13382327.368030419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6" t="3499" r="7955" b="6157"/>
          <a:stretch/>
        </p:blipFill>
        <p:spPr bwMode="auto">
          <a:xfrm>
            <a:off x="1187624" y="204923"/>
            <a:ext cx="6696744" cy="6417713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9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48.radikal.ru/i119/1210/e2/aab0f4fbfd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9" t="13355" r="5130" b="8028"/>
          <a:stretch/>
        </p:blipFill>
        <p:spPr bwMode="auto">
          <a:xfrm>
            <a:off x="222919" y="1052736"/>
            <a:ext cx="8729793" cy="3312368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29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maam.ru/upload/blogs/b4336e2722f2d33090ee4ed04e04b636.jp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" r="6862"/>
          <a:stretch/>
        </p:blipFill>
        <p:spPr bwMode="auto">
          <a:xfrm>
            <a:off x="827584" y="260647"/>
            <a:ext cx="7396929" cy="6410673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63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maam.ru/upload/blogs/detsad-33785-14745646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3924"/>
            <a:ext cx="8201932" cy="6330678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3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251121/36c6c88c-00dc-4daa-ac0e-3b279079776e/s8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7262698" cy="6336704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09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omanadvice.ru/sites/default/files/34/2016-03-10_0759/podelki_na_maslenicu_svoimi_rukami_dlya_detey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3" r="13670"/>
          <a:stretch/>
        </p:blipFill>
        <p:spPr bwMode="auto">
          <a:xfrm>
            <a:off x="1403648" y="215515"/>
            <a:ext cx="6336704" cy="6445804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88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ultiurok.ru/img/100160/image_58ccbb65631d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7" r="15642" b="8244"/>
          <a:stretch/>
        </p:blipFill>
        <p:spPr bwMode="auto">
          <a:xfrm>
            <a:off x="1187624" y="188640"/>
            <a:ext cx="6572502" cy="6432833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42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luh.nsk.ru/assets/files/wpid-solnysko-iz-odnorazovoj-tarelk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9" r="2930"/>
          <a:stretch/>
        </p:blipFill>
        <p:spPr bwMode="auto">
          <a:xfrm>
            <a:off x="611560" y="240978"/>
            <a:ext cx="7992888" cy="6422728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23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unmom.ru/wp-content/uploads/2016/05/podelka-solnyshko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9"/>
          <a:stretch/>
        </p:blipFill>
        <p:spPr bwMode="auto">
          <a:xfrm>
            <a:off x="1331640" y="260648"/>
            <a:ext cx="6332415" cy="6375202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92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get-pdb/25978/0d9ac73f-4418-458f-b357-3c5a0d886113/s8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3" t="8983" r="6603" b="21570"/>
          <a:stretch/>
        </p:blipFill>
        <p:spPr bwMode="auto">
          <a:xfrm>
            <a:off x="227046" y="764704"/>
            <a:ext cx="8826605" cy="5568953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02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ed-kopilka.ru/upload/blogs/12745_04a711e94edba14e3ef046a109573c64.jp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0" t="9403" r="16622" b="5383"/>
          <a:stretch/>
        </p:blipFill>
        <p:spPr bwMode="auto">
          <a:xfrm>
            <a:off x="1331640" y="207040"/>
            <a:ext cx="6624736" cy="6396860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1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hotoudom.ru/photo/30/309a7f05ef939ac236b00b45eb50da1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4" t="3344" r="12417"/>
          <a:stretch/>
        </p:blipFill>
        <p:spPr bwMode="auto">
          <a:xfrm>
            <a:off x="1043608" y="226560"/>
            <a:ext cx="6984776" cy="6379630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76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9</Words>
  <Application>Microsoft Office PowerPoint</Application>
  <PresentationFormat>Экран (4:3)</PresentationFormat>
  <Paragraphs>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Солнышко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солнышко</dc:title>
  <dc:creator>Мегаком</dc:creator>
  <cp:lastModifiedBy>RePack by Diakov</cp:lastModifiedBy>
  <cp:revision>5</cp:revision>
  <dcterms:created xsi:type="dcterms:W3CDTF">2017-11-27T15:28:30Z</dcterms:created>
  <dcterms:modified xsi:type="dcterms:W3CDTF">2022-09-25T07:16:51Z</dcterms:modified>
</cp:coreProperties>
</file>