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6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4.wav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142852"/>
            <a:ext cx="70094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МАДОУ Детский сад №59 «Золотой ключик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214422"/>
            <a:ext cx="879109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«Развитие слухового внимания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восприятия на речевых звуках»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72132" y="5000636"/>
            <a:ext cx="295189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Учитель-логопед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Шушурихина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О.С.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57422" y="285728"/>
            <a:ext cx="4887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«Доскажи словечко»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285860"/>
            <a:ext cx="43494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 землею он живет.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Землю роет старый...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 descr="D:\Download\1639469620_33-papik-pro-p-krot-risunok-3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4950" y="1214422"/>
            <a:ext cx="6360262" cy="4929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57422" y="285728"/>
            <a:ext cx="4887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«Доскажи словечко»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285860"/>
            <a:ext cx="43494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Словно дом огромен он,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зоопарке живет...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3" name="Picture 3" descr="D:\Download\dd2555e8bd3114739ceb44e7d3315589--cartoon-elephant-cute-elepha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flipH="1">
            <a:off x="500034" y="2000240"/>
            <a:ext cx="6715172" cy="4735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57422" y="285728"/>
            <a:ext cx="4887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«Доскажи словечко»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285860"/>
            <a:ext cx="43494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Подарили нам игрушки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Целый день стреляют...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6" name="Picture 2" descr="D:\Download\pushka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214422"/>
            <a:ext cx="5429288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57422" y="285728"/>
            <a:ext cx="43975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«Звук заблудился»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000108"/>
            <a:ext cx="43494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полянке лесной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Вырос ЗУБ молодой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0" name="Picture 2" descr="D:\Download\1613647852_70-p-fon-lesa-dlya-prezentatsii-dlya-detei-1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857364"/>
            <a:ext cx="7500955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9" name="Picture 11" descr="D:\Download\tree-clipart-transparent-9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785926"/>
            <a:ext cx="4947092" cy="4776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57422" y="285728"/>
            <a:ext cx="43975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«Звук заблудился»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000108"/>
            <a:ext cx="43494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Куклу выронив из рук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Маша мчится к маме: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Там ползет зеленый ЛУК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длинными усами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314" name="Picture 2" descr="D:\Download\1645809207_67-kartinkin-net-p-zhuki-kartinki-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240242">
            <a:off x="4811641" y="2924406"/>
            <a:ext cx="3090186" cy="3380332"/>
          </a:xfrm>
          <a:prstGeom prst="rect">
            <a:avLst/>
          </a:prstGeom>
          <a:noFill/>
        </p:spPr>
      </p:pic>
      <p:pic>
        <p:nvPicPr>
          <p:cNvPr id="13315" name="Picture 3" descr="D:\Download\ffd495bb6819d92c52a497ea80080d88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flipH="1">
            <a:off x="714348" y="857232"/>
            <a:ext cx="3643338" cy="5817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57422" y="285728"/>
            <a:ext cx="43975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«Звук заблудился»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000108"/>
            <a:ext cx="43494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Где обедал воробей?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зоопарке у ДВЕРЕЙ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339" name="Picture 3" descr="D:\Download\552895.png"/>
          <p:cNvPicPr>
            <a:picLocks noChangeAspect="1" noChangeArrowheads="1"/>
          </p:cNvPicPr>
          <p:nvPr/>
        </p:nvPicPr>
        <p:blipFill>
          <a:blip r:embed="rId2"/>
          <a:srcRect t="5909" b="5454"/>
          <a:stretch>
            <a:fillRect/>
          </a:stretch>
        </p:blipFill>
        <p:spPr bwMode="auto">
          <a:xfrm>
            <a:off x="2143108" y="1928802"/>
            <a:ext cx="6667500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D:\Download\1614581345_22-p-vorobei-na-belom-fone-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1500174"/>
            <a:ext cx="5357850" cy="429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28794" y="285728"/>
            <a:ext cx="53781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«Покажи, не ошибись»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D:\Download\transparent-cartoon-clip-art-animated-cartoon-animation-play-clip-art-png-download-full-size-clipart-25125d8e73a6089f46.0219332115696168060353.jpg"/>
          <p:cNvPicPr/>
          <p:nvPr/>
        </p:nvPicPr>
        <p:blipFill>
          <a:blip r:embed="rId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15185" r="14451"/>
          <a:stretch>
            <a:fillRect/>
          </a:stretch>
        </p:blipFill>
        <p:spPr bwMode="auto">
          <a:xfrm flipH="1">
            <a:off x="285720" y="2643182"/>
            <a:ext cx="221454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D:\Desktop\2020 - 2021 уч.г\Логопедия\Речевая карта\Картинки\животново-ческие-фермы-шаржа-я-етей-ми-ая-козочка-712122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143372" y="1357298"/>
            <a:ext cx="3500462" cy="4953973"/>
          </a:xfrm>
          <a:prstGeom prst="rect">
            <a:avLst/>
          </a:prstGeom>
          <a:noFill/>
        </p:spPr>
      </p:pic>
      <p:pic>
        <p:nvPicPr>
          <p:cNvPr id="7" name="Рисунок 6" descr="D:\Download\Dibujos-de-bebes-para-baby-shower-7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764"/>
          <a:stretch>
            <a:fillRect/>
          </a:stretch>
        </p:blipFill>
        <p:spPr bwMode="auto">
          <a:xfrm>
            <a:off x="7000892" y="3143248"/>
            <a:ext cx="1928826" cy="270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D:\Desktop\2020 - 2021 уч.г\Логопедия\Речевая карта\Дифференциация звуков\kosa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71538" y="2500306"/>
            <a:ext cx="3571900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28794" y="285728"/>
            <a:ext cx="53781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«Покажи, не ошибись»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D:\Download\transparent-cartoon-clip-art-animated-cartoon-animation-play-clip-art-png-download-full-size-clipart-25125d8e73a6089f46.0219332115696168060353.jpg"/>
          <p:cNvPicPr/>
          <p:nvPr/>
        </p:nvPicPr>
        <p:blipFill>
          <a:blip r:embed="rId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15185" r="14451"/>
          <a:stretch>
            <a:fillRect/>
          </a:stretch>
        </p:blipFill>
        <p:spPr bwMode="auto">
          <a:xfrm flipH="1">
            <a:off x="0" y="2500306"/>
            <a:ext cx="228598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D:\Desktop\2020 - 2021 уч.г\Логопедия\Речевая карта\Дифференциация звуков\7fd73b4a0b8f0ea833a1356eb4d1a08c--clipart-baby-bear-clipar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643182"/>
            <a:ext cx="2671765" cy="3401633"/>
          </a:xfrm>
          <a:prstGeom prst="rect">
            <a:avLst/>
          </a:prstGeom>
          <a:noFill/>
        </p:spPr>
      </p:pic>
      <p:pic>
        <p:nvPicPr>
          <p:cNvPr id="7" name="Рисунок 6" descr="D:\Download\Dibujos-de-bebes-para-baby-shower-7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764"/>
          <a:stretch>
            <a:fillRect/>
          </a:stretch>
        </p:blipFill>
        <p:spPr bwMode="auto">
          <a:xfrm>
            <a:off x="6929454" y="2928934"/>
            <a:ext cx="2000264" cy="2916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D:\Download\8a2614bf5d116dc4eb15c0734f8cb27f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3786190"/>
            <a:ext cx="2524132" cy="2524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28794" y="285728"/>
            <a:ext cx="53781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«Покажи, не ошибись»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D:\Download\transparent-cartoon-clip-art-animated-cartoon-animation-play-clip-art-png-download-full-size-clipart-25125d8e73a6089f46.0219332115696168060353.jpg"/>
          <p:cNvPicPr/>
          <p:nvPr/>
        </p:nvPicPr>
        <p:blipFill>
          <a:blip r:embed="rId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15185" r="14451"/>
          <a:stretch>
            <a:fillRect/>
          </a:stretch>
        </p:blipFill>
        <p:spPr bwMode="auto">
          <a:xfrm flipH="1">
            <a:off x="0" y="2500306"/>
            <a:ext cx="228598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Download\Dibujos-de-bebes-para-baby-shower-7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764"/>
          <a:stretch>
            <a:fillRect/>
          </a:stretch>
        </p:blipFill>
        <p:spPr bwMode="auto">
          <a:xfrm>
            <a:off x="6929454" y="2928934"/>
            <a:ext cx="2000264" cy="2916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Desktop\2020 - 2021 уч.г\Логопедия\Конспекты\МОИ\Подгрупповые занятия\8078141e5f10dd055a2034121a4c4146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000372"/>
            <a:ext cx="2357454" cy="2964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Desktop\2020 - 2021 уч.г\Логопедия\Конспекты\МОИ\Подгрупповые занятия\fishing-rod-fishing-bait-fishing-tackle-png-favpng-cEnBeKTPfnk5sVE7nWCayXNaQ.jpg"/>
          <p:cNvPicPr/>
          <p:nvPr/>
        </p:nvPicPr>
        <p:blipFill>
          <a:blip r:embed="rId5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32776" flipH="1">
            <a:off x="4917803" y="2860217"/>
            <a:ext cx="2762250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28794" y="285728"/>
            <a:ext cx="53781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«Покажи, не ошибись»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D:\Download\transparent-cartoon-clip-art-animated-cartoon-animation-play-clip-art-png-download-full-size-clipart-25125d8e73a6089f46.0219332115696168060353.jpg"/>
          <p:cNvPicPr/>
          <p:nvPr/>
        </p:nvPicPr>
        <p:blipFill>
          <a:blip r:embed="rId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15185" r="14451"/>
          <a:stretch>
            <a:fillRect/>
          </a:stretch>
        </p:blipFill>
        <p:spPr bwMode="auto">
          <a:xfrm flipH="1">
            <a:off x="0" y="2500306"/>
            <a:ext cx="228598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Download\Dibujos-de-bebes-para-baby-shower-7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764"/>
          <a:stretch>
            <a:fillRect/>
          </a:stretch>
        </p:blipFill>
        <p:spPr bwMode="auto">
          <a:xfrm>
            <a:off x="6929454" y="2928934"/>
            <a:ext cx="2000264" cy="2916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Download\1620568626_89007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714480" y="2928934"/>
            <a:ext cx="3643338" cy="3085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Download\корка-х-еба-wholemeal-78570711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917482">
            <a:off x="4885192" y="2957329"/>
            <a:ext cx="2590335" cy="258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D:\Download\Bv7yxYljUPjbEDlv0-MNWkj6kRPXrLf8G_mYeBf1uz73VrCIpXdRl9yeGQsjNNDoPPq51gb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4286256"/>
            <a:ext cx="1709550" cy="2416515"/>
          </a:xfrm>
          <a:prstGeom prst="rect">
            <a:avLst/>
          </a:prstGeom>
          <a:noFill/>
        </p:spPr>
      </p:pic>
      <p:pic>
        <p:nvPicPr>
          <p:cNvPr id="12" name="Picture 3" descr="D:\Download\Bv7yxYljUPjbEDlv0-MNWkj6kRPXrLf8G_mYeBf1uz73VrCIpXdRl9yeGQsjNNDoPPq51gb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2571744"/>
            <a:ext cx="1709550" cy="2416515"/>
          </a:xfrm>
          <a:prstGeom prst="rect">
            <a:avLst/>
          </a:prstGeom>
          <a:noFill/>
        </p:spPr>
      </p:pic>
      <p:pic>
        <p:nvPicPr>
          <p:cNvPr id="11" name="Picture 3" descr="D:\Download\Bv7yxYljUPjbEDlv0-MNWkj6kRPXrLf8G_mYeBf1uz73VrCIpXdRl9yeGQsjNNDoPPq51gb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290" y="4214817"/>
            <a:ext cx="1709550" cy="2416515"/>
          </a:xfrm>
          <a:prstGeom prst="rect">
            <a:avLst/>
          </a:prstGeom>
          <a:noFill/>
        </p:spPr>
      </p:pic>
      <p:pic>
        <p:nvPicPr>
          <p:cNvPr id="1027" name="Picture 3" descr="D:\Download\Bv7yxYljUPjbEDlv0-MNWkj6kRPXrLf8G_mYeBf1uz73VrCIpXdRl9yeGQsjNNDoPPq51gb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000240"/>
            <a:ext cx="1869922" cy="2643207"/>
          </a:xfrm>
          <a:prstGeom prst="rect">
            <a:avLst/>
          </a:prstGeom>
          <a:noFill/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1285852" y="3071810"/>
            <a:ext cx="214314" cy="21431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52855"/>
            <a:ext cx="4143404" cy="650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2214546" y="5214950"/>
            <a:ext cx="296866" cy="296866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7000892" y="3643314"/>
            <a:ext cx="285752" cy="285752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8215338" y="5143512"/>
            <a:ext cx="285752" cy="28575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714480" y="0"/>
            <a:ext cx="61247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«Песенки колокольчиков»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7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26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ownload\1614597570_1-p-rot-na-belom-fone-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214554"/>
            <a:ext cx="4693209" cy="435771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14480" y="0"/>
            <a:ext cx="64381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Домик для веселого язычка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857232"/>
            <a:ext cx="52863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домике этом красные двери,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за дверями – белые звери.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Любят зверюшки конфеты и плюшки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1428736"/>
            <a:ext cx="323062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1428736"/>
            <a:ext cx="3786214" cy="1857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Дыхательная гимнастика «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Бегемотики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 descr="D:\Download\4246-raskraska-milyy-begemo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166"/>
            <a:ext cx="5214974" cy="52149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94548" y="3571876"/>
            <a:ext cx="43494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Сели </a:t>
            </a:r>
            <a:r>
              <a:rPr lang="ru-RU" sz="2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бегемотики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Положили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апки на животики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 животик поднимается,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 животик опускается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0"/>
            <a:ext cx="68606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Артикуляционная гимнастика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098" name="Picture 2" descr="D:\Desktop\2020 - 2021 уч.г\Логопедия\Артикуляционная гимнастика\Картинки\3-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4206" b="8453"/>
          <a:stretch>
            <a:fillRect/>
          </a:stretch>
        </p:blipFill>
        <p:spPr bwMode="auto">
          <a:xfrm>
            <a:off x="3714744" y="1643050"/>
            <a:ext cx="4123582" cy="3500462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928670"/>
            <a:ext cx="323062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214678" y="5429264"/>
            <a:ext cx="5286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Проснулся язычок.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Открыл окошечко, закрыл окошечко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0"/>
            <a:ext cx="68606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Артикуляционная гимнастика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928670"/>
            <a:ext cx="323062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357422" y="5786454"/>
            <a:ext cx="61436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Улыбнулся язычок, поиграл на дудочке,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Снова улыбнулся и снова поиграл.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 descr="D:\Desktop\2020 - 2021 уч.г\Логопедия\Артикуляционная гимнастика\Картинки\hello_html_m171b4b1a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428736"/>
            <a:ext cx="4500594" cy="3434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0"/>
            <a:ext cx="68606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Артикуляционная гимнастика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928670"/>
            <a:ext cx="323062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357422" y="5786454"/>
            <a:ext cx="61436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Замесил язычок тесто</a:t>
            </a:r>
          </a:p>
        </p:txBody>
      </p:sp>
      <p:pic>
        <p:nvPicPr>
          <p:cNvPr id="6146" name="Picture 2" descr="D:\Desktop\2020 - 2021 уч.г\Логопедия\Артикуляционная гимнастика\Картинки\ручная-лепка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500174"/>
            <a:ext cx="5461456" cy="400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0"/>
            <a:ext cx="68606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Артикуляционная гимнастика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928670"/>
            <a:ext cx="323062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071802" y="5786454"/>
            <a:ext cx="542925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Испек блинчик</a:t>
            </a:r>
          </a:p>
        </p:txBody>
      </p:sp>
      <p:pic>
        <p:nvPicPr>
          <p:cNvPr id="7170" name="Picture 2" descr="D:\Desktop\2020 - 2021 уч.г\Логопедия\Артикуляционная гимнастика\Картинки\phpc654ec_kartochki_html_431e2630d51b6cd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80396" y="1826419"/>
            <a:ext cx="3529584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57422" y="285728"/>
            <a:ext cx="4887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«Доскажи словечко»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285860"/>
            <a:ext cx="43494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Своей младшей дочке Тосе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Заплетает мама ...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 descr="D:\Download\1614565703_92-p-kartinka-devochki-na-belom-fone-11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520" y="1357298"/>
            <a:ext cx="6082099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215</Words>
  <PresentationFormat>Экран (4:3)</PresentationFormat>
  <Paragraphs>52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Дыхательная гимнастика «Бегемотики»</vt:lpstr>
      <vt:lpstr>Слайд 5</vt:lpstr>
      <vt:lpstr>Слайд 6</vt:lpstr>
      <vt:lpstr>Слайд 7</vt:lpstr>
      <vt:lpstr>Слайд 8</vt:lpstr>
      <vt:lpstr>«Доскажи словечко»</vt:lpstr>
      <vt:lpstr>«Доскажи словечко»</vt:lpstr>
      <vt:lpstr>«Доскажи словечко»</vt:lpstr>
      <vt:lpstr>«Доскажи словечко»</vt:lpstr>
      <vt:lpstr>«Звук заблудился»</vt:lpstr>
      <vt:lpstr>«Звук заблудился»</vt:lpstr>
      <vt:lpstr>«Звук заблудился»</vt:lpstr>
      <vt:lpstr>«Покажи, не ошибись»</vt:lpstr>
      <vt:lpstr>«Покажи, не ошибись»</vt:lpstr>
      <vt:lpstr>«Покажи, не ошибись»</vt:lpstr>
      <vt:lpstr>«Покажи, не ошибись»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днс</dc:creator>
  <cp:lastModifiedBy>днс</cp:lastModifiedBy>
  <cp:revision>20</cp:revision>
  <dcterms:created xsi:type="dcterms:W3CDTF">2022-09-25T04:23:56Z</dcterms:created>
  <dcterms:modified xsi:type="dcterms:W3CDTF">2022-09-25T07:23:55Z</dcterms:modified>
</cp:coreProperties>
</file>