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98" r:id="rId3"/>
    <p:sldId id="279" r:id="rId4"/>
    <p:sldId id="269" r:id="rId5"/>
    <p:sldId id="300" r:id="rId6"/>
    <p:sldId id="282" r:id="rId7"/>
    <p:sldId id="301" r:id="rId8"/>
    <p:sldId id="302" r:id="rId9"/>
    <p:sldId id="303" r:id="rId10"/>
    <p:sldId id="304" r:id="rId11"/>
    <p:sldId id="305" r:id="rId12"/>
    <p:sldId id="285" r:id="rId13"/>
    <p:sldId id="29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61" autoAdjust="0"/>
  </p:normalViewPr>
  <p:slideViewPr>
    <p:cSldViewPr>
      <p:cViewPr varScale="1">
        <p:scale>
          <a:sx n="103" d="100"/>
          <a:sy n="103" d="100"/>
        </p:scale>
        <p:origin x="-1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05614-346D-4BA1-A173-5ADECD20B31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73794-1701-49A1-A83A-BA1EFA20AF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821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73794-1701-49A1-A83A-BA1EFA20AF3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9379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73794-1701-49A1-A83A-BA1EFA20AF3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73794-1701-49A1-A83A-BA1EFA20AF3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5184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73794-1701-49A1-A83A-BA1EFA20AF3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73794-1701-49A1-A83A-BA1EFA20AF3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73794-1701-49A1-A83A-BA1EFA20AF3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789040"/>
            <a:ext cx="8686800" cy="1470025"/>
          </a:xfrm>
        </p:spPr>
        <p:txBody>
          <a:bodyPr/>
          <a:lstStyle/>
          <a:p>
            <a:r>
              <a:rPr lang="ru-RU" sz="4400" b="1" i="1" dirty="0" smtClean="0"/>
              <a:t/>
            </a:r>
            <a:br>
              <a:rPr lang="ru-RU" sz="4400" b="1" i="1" dirty="0" smtClean="0"/>
            </a:br>
            <a:r>
              <a:rPr lang="ru-RU" sz="5400" b="1" dirty="0" smtClean="0"/>
              <a:t>Физкультурный паспорт</a:t>
            </a:r>
            <a:br>
              <a:rPr lang="ru-RU" sz="5400" b="1" dirty="0" smtClean="0"/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373216"/>
            <a:ext cx="8001000" cy="533400"/>
          </a:xfrm>
        </p:spPr>
        <p:txBody>
          <a:bodyPr/>
          <a:lstStyle/>
          <a:p>
            <a:pPr algn="r"/>
            <a:r>
              <a:rPr lang="ru-RU" b="1" dirty="0" smtClean="0"/>
              <a:t>КУПРИЯНОВА  Н.П.</a:t>
            </a:r>
            <a:endParaRPr lang="ru-RU" b="1" dirty="0"/>
          </a:p>
        </p:txBody>
      </p:sp>
      <p:pic>
        <p:nvPicPr>
          <p:cNvPr id="4" name="Picture 2" descr="E:\ИМЦ\ФГОС курсы\Оформление\clip_image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686" y="116632"/>
            <a:ext cx="1144319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Лыжники_4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548680"/>
            <a:ext cx="2409825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2495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10 а 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2" name="Содержимое 11" descr="10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56995" y="2174875"/>
            <a:ext cx="3440598" cy="3951288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10 б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3" name="Содержимое 12" descr="10б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32208" y="2174875"/>
            <a:ext cx="3067408" cy="3951288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11 а 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9" name="Содержимое 8" descr="11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40925"/>
            <a:ext cx="4040188" cy="3019188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11 б 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0" name="Содержимое 9" descr="11б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772816"/>
            <a:ext cx="4092078" cy="4683126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Зачем тебе это </a:t>
            </a:r>
            <a:r>
              <a:rPr lang="ru-RU" dirty="0" smtClean="0"/>
              <a:t>нужно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для формирования  устойчивой привычки к занятиям физической </a:t>
            </a:r>
            <a:r>
              <a:rPr lang="ru-RU" sz="3600" b="1" dirty="0" smtClean="0">
                <a:solidFill>
                  <a:srgbClr val="002060"/>
                </a:solidFill>
              </a:rPr>
              <a:t>культурой;</a:t>
            </a:r>
          </a:p>
          <a:p>
            <a:pPr algn="just"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just">
              <a:buNone/>
            </a:pPr>
            <a:r>
              <a:rPr lang="ru-RU" sz="2800" i="1" dirty="0" smtClean="0">
                <a:solidFill>
                  <a:srgbClr val="002060"/>
                </a:solidFill>
              </a:rPr>
              <a:t>Если ты займёшься </a:t>
            </a:r>
            <a:r>
              <a:rPr lang="ru-RU" sz="2800" i="1" dirty="0" smtClean="0">
                <a:solidFill>
                  <a:srgbClr val="002060"/>
                </a:solidFill>
              </a:rPr>
              <a:t>всерьёз своей физической подготовкой, работая над отстающими в своём развитии качествами, ведь в</a:t>
            </a:r>
            <a:r>
              <a:rPr lang="ru-RU" sz="2800" i="1" dirty="0" smtClean="0">
                <a:solidFill>
                  <a:srgbClr val="002060"/>
                </a:solidFill>
              </a:rPr>
              <a:t>сегда </a:t>
            </a:r>
            <a:r>
              <a:rPr lang="ru-RU" sz="2800" i="1" dirty="0" smtClean="0">
                <a:solidFill>
                  <a:srgbClr val="002060"/>
                </a:solidFill>
              </a:rPr>
              <a:t>проще и более приятно выполнять те упражнения, которые лучше получаются , но для гармоничного развития организма необходимо пропорционально уделять внимание  развитию всех физических качеств, </a:t>
            </a:r>
            <a:r>
              <a:rPr lang="ru-RU" sz="2800" i="1" u="sng" dirty="0" smtClean="0">
                <a:solidFill>
                  <a:srgbClr val="002060"/>
                </a:solidFill>
              </a:rPr>
              <a:t>особенно отстающих</a:t>
            </a:r>
            <a:r>
              <a:rPr lang="ru-RU" sz="2800" i="1" dirty="0" smtClean="0">
                <a:solidFill>
                  <a:srgbClr val="002060"/>
                </a:solidFill>
              </a:rPr>
              <a:t>. </a:t>
            </a:r>
            <a:endParaRPr lang="ru-RU" sz="28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861048"/>
            <a:ext cx="8686800" cy="1512168"/>
          </a:xfrm>
        </p:spPr>
        <p:txBody>
          <a:bodyPr/>
          <a:lstStyle/>
          <a:p>
            <a:r>
              <a:rPr lang="ru-RU" sz="4800" b="1" dirty="0" smtClean="0"/>
              <a:t>СПАСИБО ЗА  ВНИМАНИЕ !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149080"/>
            <a:ext cx="8001000" cy="5040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0"/>
            <a:ext cx="914400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851920" y="188640"/>
            <a:ext cx="49439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Всем здоровья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Физкультурный паспорт –</a:t>
            </a:r>
            <a:br>
              <a:rPr lang="ru-RU" dirty="0" smtClean="0"/>
            </a:br>
            <a:r>
              <a:rPr lang="ru-RU" dirty="0" smtClean="0"/>
              <a:t> что это такое?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Это компьютерная программа для определения уровня индивидуальной физической подготовленности (ФП) человека (в таблицах это ИФГ)</a:t>
            </a:r>
          </a:p>
          <a:p>
            <a:pPr algn="just"/>
            <a:endParaRPr lang="ru-RU" sz="36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Уровень физической подготовленности  отражается </a:t>
            </a:r>
            <a:r>
              <a:rPr lang="ru-RU" sz="3600" b="1" u="sng" dirty="0" smtClean="0">
                <a:solidFill>
                  <a:srgbClr val="002060"/>
                </a:solidFill>
              </a:rPr>
              <a:t>в процентах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u="sng" dirty="0" smtClean="0">
                <a:solidFill>
                  <a:srgbClr val="002060"/>
                </a:solidFill>
              </a:rPr>
              <a:t>по отношению к  рекомендуемому идеальному уровню ИФГ </a:t>
            </a:r>
            <a:r>
              <a:rPr lang="ru-RU" sz="3600" b="1" dirty="0" smtClean="0">
                <a:solidFill>
                  <a:srgbClr val="002060"/>
                </a:solidFill>
              </a:rPr>
              <a:t>для человека с учетом возраста и пола.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Значение программы </a:t>
            </a:r>
            <a:br>
              <a:rPr lang="ru-RU" sz="3600" dirty="0" smtClean="0"/>
            </a:br>
            <a:r>
              <a:rPr lang="ru-RU" sz="3600" dirty="0" smtClean="0"/>
              <a:t>«ФИЗКУЛЬТУРНЫЙ  ПАСПОРТ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Катастрофически низкий уровень физической подготовленности значительной части учащихся и их низкой двигательной активности.</a:t>
            </a:r>
          </a:p>
          <a:p>
            <a:pPr algn="just"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Формирование привычки у подростков к регулярным занятиям физическими упражнениями, к двигательной активности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Задачи участника тестирования по программе «Физкультурный паспорт»</a:t>
            </a:r>
            <a:endParaRPr lang="ru-RU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675" y="116632"/>
            <a:ext cx="936325" cy="1853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2930" y="1772816"/>
            <a:ext cx="8291264" cy="498162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3200" dirty="0" smtClean="0">
                <a:solidFill>
                  <a:srgbClr val="002060"/>
                </a:solidFill>
              </a:rPr>
              <a:t>Определить для себя лично общий индивидуальный уровень физической подготовленности;</a:t>
            </a:r>
          </a:p>
          <a:p>
            <a:pPr algn="just"/>
            <a:endParaRPr lang="ru-RU" sz="3200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3200" dirty="0" smtClean="0">
                <a:solidFill>
                  <a:srgbClr val="002060"/>
                </a:solidFill>
              </a:rPr>
              <a:t> сравнить свой показатель, выраженный в процентах, с рекомендуемым идеальным показателем  с учетом возраста и пола </a:t>
            </a:r>
          </a:p>
          <a:p>
            <a:pPr algn="just"/>
            <a:endParaRPr lang="ru-RU" sz="3200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3200" dirty="0" smtClean="0">
                <a:solidFill>
                  <a:srgbClr val="002060"/>
                </a:solidFill>
              </a:rPr>
              <a:t>Заниматься физической подготовкой с учетом полученного индивидуального показателя, то есть работать над улучшением  отстающего в своём развитии качества</a:t>
            </a:r>
            <a:r>
              <a:rPr lang="ru-RU" sz="3200" i="1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7" name="Picture 2" descr="E:\ИМЦ\ФГОС курсы\Оформление\clip_image0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154"/>
            <a:ext cx="1134954" cy="135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336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Перечень тестов по программе «Физкультурный паспорт»</a:t>
            </a:r>
            <a:endParaRPr lang="ru-RU" sz="36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rgbClr val="002060"/>
                </a:solidFill>
              </a:rPr>
              <a:t>Бег 1 км </a:t>
            </a:r>
            <a:r>
              <a:rPr lang="ru-RU" sz="3200" b="1" dirty="0" smtClean="0">
                <a:solidFill>
                  <a:srgbClr val="002060"/>
                </a:solidFill>
              </a:rPr>
              <a:t>-контроль развития качества выносливость</a:t>
            </a:r>
          </a:p>
          <a:p>
            <a:r>
              <a:rPr lang="ru-RU" sz="3200" b="1" u="sng" dirty="0" smtClean="0">
                <a:solidFill>
                  <a:srgbClr val="002060"/>
                </a:solidFill>
              </a:rPr>
              <a:t>Бег 30 м </a:t>
            </a:r>
            <a:r>
              <a:rPr lang="ru-RU" sz="3200" b="1" dirty="0" smtClean="0">
                <a:solidFill>
                  <a:srgbClr val="002060"/>
                </a:solidFill>
              </a:rPr>
              <a:t>– контроль развития качества быстроты и координации</a:t>
            </a:r>
          </a:p>
          <a:p>
            <a:r>
              <a:rPr lang="ru-RU" sz="3200" b="1" u="sng" dirty="0" smtClean="0">
                <a:solidFill>
                  <a:srgbClr val="002060"/>
                </a:solidFill>
              </a:rPr>
              <a:t>Подтягивания</a:t>
            </a:r>
            <a:r>
              <a:rPr lang="ru-RU" sz="3200" b="1" dirty="0" smtClean="0">
                <a:solidFill>
                  <a:srgbClr val="002060"/>
                </a:solidFill>
              </a:rPr>
              <a:t> в висе (м) или  </a:t>
            </a:r>
            <a:r>
              <a:rPr lang="ru-RU" sz="3200" b="1" u="sng" dirty="0" smtClean="0">
                <a:solidFill>
                  <a:srgbClr val="002060"/>
                </a:solidFill>
              </a:rPr>
              <a:t>пресс</a:t>
            </a:r>
            <a:r>
              <a:rPr lang="ru-RU" sz="3200" b="1" dirty="0" smtClean="0">
                <a:solidFill>
                  <a:srgbClr val="002060"/>
                </a:solidFill>
              </a:rPr>
              <a:t> за 30 сек (жен)- контроль качества силы</a:t>
            </a:r>
          </a:p>
          <a:p>
            <a:r>
              <a:rPr lang="ru-RU" sz="3200" b="1" u="sng" dirty="0" smtClean="0">
                <a:solidFill>
                  <a:srgbClr val="002060"/>
                </a:solidFill>
              </a:rPr>
              <a:t>Прыжок в длину с места</a:t>
            </a:r>
            <a:r>
              <a:rPr lang="ru-RU" sz="3200" b="1" dirty="0" smtClean="0">
                <a:solidFill>
                  <a:srgbClr val="002060"/>
                </a:solidFill>
              </a:rPr>
              <a:t>- контроль развития скоростно-силового качества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Какую  информацию  получаем в результате тестирования?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3491879" y="1700808"/>
            <a:ext cx="5256585" cy="453650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900" b="1" dirty="0" smtClean="0">
                <a:solidFill>
                  <a:schemeClr val="tx1"/>
                </a:solidFill>
              </a:rPr>
              <a:t>Даётся индивидуальная   оценка уровня развития качеств (зелёный столбик на картинке) в процентах от идеального (красный столбик) для этого возраста и пола результата.  Если тёмный столбик выше красного или  одинаковый по высоте, то твоя ФП на отлично! Если этот столбик ниже желтого, то индивидуальный  уровень ФП  у тебя не более оценки «3»</a:t>
            </a:r>
          </a:p>
          <a:p>
            <a:pPr lvl="0">
              <a:buNone/>
            </a:pPr>
            <a:endParaRPr lang="ru-RU" sz="2900" b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ru-RU" sz="2900" b="1" dirty="0" smtClean="0">
                <a:solidFill>
                  <a:schemeClr val="tx1"/>
                </a:solidFill>
              </a:rPr>
              <a:t> Даётся информация о том, какие качества отстают в своём развитии у тебя отстают (самая короткая горизонтальная полоса)</a:t>
            </a:r>
          </a:p>
          <a:p>
            <a:pPr lvl="0">
              <a:buNone/>
            </a:pPr>
            <a:endParaRPr lang="ru-RU" sz="2900" b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ru-RU" sz="2900" b="1" dirty="0" smtClean="0">
                <a:solidFill>
                  <a:schemeClr val="tx1"/>
                </a:solidFill>
              </a:rPr>
              <a:t>Даётся  индивидуальная  программа тренировок  для работы над отстающем в своём развитии  качеством ; </a:t>
            </a:r>
          </a:p>
          <a:p>
            <a:pPr>
              <a:buNone/>
            </a:pPr>
            <a:endParaRPr lang="ru-RU" sz="2900" b="1" dirty="0" smtClean="0">
              <a:solidFill>
                <a:schemeClr val="tx1"/>
              </a:solidFill>
            </a:endParaRPr>
          </a:p>
          <a:p>
            <a:pPr lvl="0">
              <a:buNone/>
            </a:pPr>
            <a:endParaRPr lang="ru-RU" sz="2900" b="1" dirty="0" smtClean="0">
              <a:solidFill>
                <a:schemeClr val="tx1"/>
              </a:solidFill>
            </a:endParaRPr>
          </a:p>
          <a:p>
            <a:endParaRPr lang="ru-RU" b="1" dirty="0"/>
          </a:p>
        </p:txBody>
      </p:sp>
      <p:pic>
        <p:nvPicPr>
          <p:cNvPr id="10" name="Picture 8" descr="WGHTLFT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3" y="5300663"/>
            <a:ext cx="1258887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Бегунья_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517232"/>
            <a:ext cx="999696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G:\00 НОВЫЙ ДИСК\000 КАФЕДРА\000 ДИСТАНЦИОННОЕ  ОБУЧЕНИЕ\0 КУПРИЯНОВА\РАССЫЛКА\Наработки по темам для рассылки\Физкультурный паспорт\img70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700808"/>
            <a:ext cx="3104142" cy="4536504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 делаем?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Прежде всего сравниваем свой уровень ФП с  идеальным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По горизонтальным полосам определяем, какое качество отстаёт в своём развитии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Знакомимся с предложенной программой коррекции своей физической подготовки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Заводим дневник тренировок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Начинаем регулярно выполнять свою программу</a:t>
            </a: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Результаты  тестирования старшеклассников нашего лицея  в конце 2 четверти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9а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8" name="Содержимое 7" descr="9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43066" y="2174875"/>
            <a:ext cx="3668455" cy="3951288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9б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9" name="Содержимое 8" descr="9б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32746" y="2174875"/>
            <a:ext cx="3866333" cy="3951288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9 в</a:t>
            </a:r>
            <a:endParaRPr lang="ru-RU" sz="3600" dirty="0"/>
          </a:p>
        </p:txBody>
      </p:sp>
      <p:pic>
        <p:nvPicPr>
          <p:cNvPr id="12" name="Содержимое 11" descr="9в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24435"/>
            <a:ext cx="4040188" cy="3652168"/>
          </a:xfrm>
          <a:prstGeom prst="rect">
            <a:avLst/>
          </a:prstGeom>
          <a:ln w="127000" cap="rnd">
            <a:solidFill>
              <a:schemeClr val="accent6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Пример группового протокола (9 в)</a:t>
            </a:r>
            <a:endParaRPr lang="ru-RU" dirty="0"/>
          </a:p>
        </p:txBody>
      </p:sp>
      <p:pic>
        <p:nvPicPr>
          <p:cNvPr id="15" name="Содержимое 14" descr="9в -..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04694" y="2174875"/>
            <a:ext cx="2722437" cy="3951288"/>
          </a:xfrm>
          <a:prstGeom prst="rect">
            <a:avLst/>
          </a:prstGeom>
          <a:ln w="127000" cap="rnd">
            <a:solidFill>
              <a:schemeClr val="accent6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Другая 1">
      <a:majorFont>
        <a:latin typeface="Times New Roman"/>
        <a:ea typeface=""/>
        <a:cs typeface=""/>
      </a:majorFont>
      <a:minorFont>
        <a:latin typeface="Garamond"/>
        <a:ea typeface=""/>
        <a:cs typeface="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Техника бега - копия</Template>
  <TotalTime>5535</TotalTime>
  <Words>425</Words>
  <Application>Microsoft Office PowerPoint</Application>
  <PresentationFormat>Экран (4:3)</PresentationFormat>
  <Paragraphs>56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Decatur</vt:lpstr>
      <vt:lpstr> Физкультурный паспорт </vt:lpstr>
      <vt:lpstr>Физкультурный паспорт –  что это такое?</vt:lpstr>
      <vt:lpstr>Значение программы  «ФИЗКУЛЬТУРНЫЙ  ПАСПОРТ»</vt:lpstr>
      <vt:lpstr>Задачи участника тестирования по программе «Физкультурный паспорт»</vt:lpstr>
      <vt:lpstr>Перечень тестов по программе «Физкультурный паспорт»</vt:lpstr>
      <vt:lpstr>Какую  информацию  получаем в результате тестирования?</vt:lpstr>
      <vt:lpstr>Что делаем?</vt:lpstr>
      <vt:lpstr>Результаты  тестирования старшеклассников нашего лицея  в конце 2 четверти</vt:lpstr>
      <vt:lpstr>Слайд 9</vt:lpstr>
      <vt:lpstr>Слайд 10</vt:lpstr>
      <vt:lpstr>Слайд 11</vt:lpstr>
      <vt:lpstr>Зачем тебе это нужно</vt:lpstr>
      <vt:lpstr>СПАСИБО ЗА 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рекомендации по разработке рабочих программ</dc:title>
  <dc:creator>Admin</dc:creator>
  <cp:lastModifiedBy>RePack by SPecialiST</cp:lastModifiedBy>
  <cp:revision>234</cp:revision>
  <dcterms:created xsi:type="dcterms:W3CDTF">2014-02-02T06:53:46Z</dcterms:created>
  <dcterms:modified xsi:type="dcterms:W3CDTF">2020-04-19T14:51:45Z</dcterms:modified>
</cp:coreProperties>
</file>