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65" r:id="rId2"/>
    <p:sldId id="257" r:id="rId3"/>
    <p:sldId id="260" r:id="rId4"/>
    <p:sldId id="266" r:id="rId5"/>
    <p:sldId id="259" r:id="rId6"/>
    <p:sldId id="263" r:id="rId7"/>
    <p:sldId id="262" r:id="rId8"/>
    <p:sldId id="261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94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205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6DF14D-27CC-4617-8427-8C27D5139892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948331-FA7A-48FE-8F1A-4BBFAEB0B6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81545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48331-FA7A-48FE-8F1A-4BBFAEB0B616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81405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EF219-06A4-4A4A-B610-E1FECB590D47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32DFC-2DA7-4433-A3AD-93533E9A19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60439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EF219-06A4-4A4A-B610-E1FECB590D47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32DFC-2DA7-4433-A3AD-93533E9A19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36698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EF219-06A4-4A4A-B610-E1FECB590D47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32DFC-2DA7-4433-A3AD-93533E9A19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35554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EF219-06A4-4A4A-B610-E1FECB590D47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32DFC-2DA7-4433-A3AD-93533E9A19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20311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EF219-06A4-4A4A-B610-E1FECB590D47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32DFC-2DA7-4433-A3AD-93533E9A19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9236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EF219-06A4-4A4A-B610-E1FECB590D47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32DFC-2DA7-4433-A3AD-93533E9A19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33629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EF219-06A4-4A4A-B610-E1FECB590D47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32DFC-2DA7-4433-A3AD-93533E9A19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28971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EF219-06A4-4A4A-B610-E1FECB590D47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32DFC-2DA7-4433-A3AD-93533E9A19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39804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EF219-06A4-4A4A-B610-E1FECB590D47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32DFC-2DA7-4433-A3AD-93533E9A19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38401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EF219-06A4-4A4A-B610-E1FECB590D47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32DFC-2DA7-4433-A3AD-93533E9A19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3269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EF219-06A4-4A4A-B610-E1FECB590D47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32DFC-2DA7-4433-A3AD-93533E9A19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879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FEF219-06A4-4A4A-B610-E1FECB590D47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C32DFC-2DA7-4433-A3AD-93533E9A19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39712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12" Type="http://schemas.openxmlformats.org/officeDocument/2006/relationships/image" Target="../media/image33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jpeg"/><Relationship Id="rId11" Type="http://schemas.openxmlformats.org/officeDocument/2006/relationships/image" Target="../media/image32.jpeg"/><Relationship Id="rId5" Type="http://schemas.openxmlformats.org/officeDocument/2006/relationships/image" Target="../media/image26.jpeg"/><Relationship Id="rId10" Type="http://schemas.openxmlformats.org/officeDocument/2006/relationships/image" Target="../media/image31.jpeg"/><Relationship Id="rId4" Type="http://schemas.openxmlformats.org/officeDocument/2006/relationships/image" Target="../media/image25.jpeg"/><Relationship Id="rId9" Type="http://schemas.openxmlformats.org/officeDocument/2006/relationships/image" Target="../media/image30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13" Type="http://schemas.openxmlformats.org/officeDocument/2006/relationships/image" Target="../media/image44.jpeg"/><Relationship Id="rId18" Type="http://schemas.openxmlformats.org/officeDocument/2006/relationships/image" Target="../media/image49.jpeg"/><Relationship Id="rId26" Type="http://schemas.openxmlformats.org/officeDocument/2006/relationships/image" Target="../media/image57.jpeg"/><Relationship Id="rId3" Type="http://schemas.openxmlformats.org/officeDocument/2006/relationships/image" Target="../media/image34.jpeg"/><Relationship Id="rId21" Type="http://schemas.openxmlformats.org/officeDocument/2006/relationships/image" Target="../media/image52.jpeg"/><Relationship Id="rId7" Type="http://schemas.openxmlformats.org/officeDocument/2006/relationships/image" Target="../media/image38.jpeg"/><Relationship Id="rId12" Type="http://schemas.openxmlformats.org/officeDocument/2006/relationships/image" Target="../media/image43.jpeg"/><Relationship Id="rId17" Type="http://schemas.openxmlformats.org/officeDocument/2006/relationships/image" Target="../media/image48.jpeg"/><Relationship Id="rId25" Type="http://schemas.openxmlformats.org/officeDocument/2006/relationships/image" Target="../media/image56.jpe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47.jpeg"/><Relationship Id="rId20" Type="http://schemas.openxmlformats.org/officeDocument/2006/relationships/image" Target="../media/image51.jpeg"/><Relationship Id="rId29" Type="http://schemas.openxmlformats.org/officeDocument/2006/relationships/image" Target="../media/image6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jpeg"/><Relationship Id="rId11" Type="http://schemas.openxmlformats.org/officeDocument/2006/relationships/image" Target="../media/image42.jpeg"/><Relationship Id="rId24" Type="http://schemas.openxmlformats.org/officeDocument/2006/relationships/image" Target="../media/image55.jpeg"/><Relationship Id="rId32" Type="http://schemas.openxmlformats.org/officeDocument/2006/relationships/image" Target="../media/image63.jpeg"/><Relationship Id="rId5" Type="http://schemas.openxmlformats.org/officeDocument/2006/relationships/image" Target="../media/image36.jpeg"/><Relationship Id="rId15" Type="http://schemas.openxmlformats.org/officeDocument/2006/relationships/image" Target="../media/image46.jpeg"/><Relationship Id="rId23" Type="http://schemas.openxmlformats.org/officeDocument/2006/relationships/image" Target="../media/image54.jpeg"/><Relationship Id="rId28" Type="http://schemas.openxmlformats.org/officeDocument/2006/relationships/image" Target="../media/image59.jpeg"/><Relationship Id="rId10" Type="http://schemas.openxmlformats.org/officeDocument/2006/relationships/image" Target="../media/image41.jpeg"/><Relationship Id="rId19" Type="http://schemas.openxmlformats.org/officeDocument/2006/relationships/image" Target="../media/image50.jpeg"/><Relationship Id="rId31" Type="http://schemas.openxmlformats.org/officeDocument/2006/relationships/image" Target="../media/image62.jpeg"/><Relationship Id="rId4" Type="http://schemas.openxmlformats.org/officeDocument/2006/relationships/image" Target="../media/image35.jpeg"/><Relationship Id="rId9" Type="http://schemas.openxmlformats.org/officeDocument/2006/relationships/image" Target="../media/image40.jpeg"/><Relationship Id="rId14" Type="http://schemas.openxmlformats.org/officeDocument/2006/relationships/image" Target="../media/image45.jpeg"/><Relationship Id="rId22" Type="http://schemas.openxmlformats.org/officeDocument/2006/relationships/image" Target="../media/image53.jpeg"/><Relationship Id="rId27" Type="http://schemas.openxmlformats.org/officeDocument/2006/relationships/image" Target="../media/image58.jpeg"/><Relationship Id="rId30" Type="http://schemas.openxmlformats.org/officeDocument/2006/relationships/image" Target="../media/image61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jpeg"/><Relationship Id="rId3" Type="http://schemas.openxmlformats.org/officeDocument/2006/relationships/image" Target="../media/image65.jpeg"/><Relationship Id="rId7" Type="http://schemas.openxmlformats.org/officeDocument/2006/relationships/image" Target="../media/image69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8.jpeg"/><Relationship Id="rId11" Type="http://schemas.openxmlformats.org/officeDocument/2006/relationships/image" Target="../media/image73.jpeg"/><Relationship Id="rId5" Type="http://schemas.openxmlformats.org/officeDocument/2006/relationships/image" Target="../media/image67.jpeg"/><Relationship Id="rId10" Type="http://schemas.openxmlformats.org/officeDocument/2006/relationships/image" Target="../media/image72.jpeg"/><Relationship Id="rId4" Type="http://schemas.openxmlformats.org/officeDocument/2006/relationships/image" Target="../media/image66.jpeg"/><Relationship Id="rId9" Type="http://schemas.openxmlformats.org/officeDocument/2006/relationships/image" Target="../media/image71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jpeg"/><Relationship Id="rId3" Type="http://schemas.openxmlformats.org/officeDocument/2006/relationships/image" Target="../media/image75.jpeg"/><Relationship Id="rId7" Type="http://schemas.openxmlformats.org/officeDocument/2006/relationships/image" Target="../media/image79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8.jpeg"/><Relationship Id="rId5" Type="http://schemas.openxmlformats.org/officeDocument/2006/relationships/image" Target="../media/image77.jpeg"/><Relationship Id="rId4" Type="http://schemas.openxmlformats.org/officeDocument/2006/relationships/image" Target="../media/image7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189364" y="5648463"/>
            <a:ext cx="19546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Подготовили: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и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родители </a:t>
            </a:r>
          </a:p>
          <a:p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подготовительная группа </a:t>
            </a:r>
            <a:endParaRPr lang="en-US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«Морячки»</a:t>
            </a:r>
          </a:p>
          <a:p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 </a:t>
            </a:r>
          </a:p>
          <a:p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Францкевич Ю.А.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6396335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Бабушкин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740360"/>
            <a:ext cx="9144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Фотоотчет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 реализации проекта: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автономное дошкольное образовательное учреждение детский сад «Тополек» </a:t>
            </a:r>
            <a:endParaRPr lang="en-US" sz="1200" b="1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12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Бабушкин муниципального образования «Кабанский район» Республики Бурятия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0" y="1267732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«Что нам осень подарила?»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0741" y="1955222"/>
            <a:ext cx="5238621" cy="3942239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2304315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318" y="716116"/>
            <a:ext cx="2683121" cy="2012341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0439" y="716116"/>
            <a:ext cx="2683121" cy="2012341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3560" y="4740797"/>
            <a:ext cx="2683121" cy="2012341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0439" y="2728457"/>
            <a:ext cx="2683121" cy="2012341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318" y="4740797"/>
            <a:ext cx="2683121" cy="2012341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318" y="2728457"/>
            <a:ext cx="2683121" cy="2012341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0439" y="4740797"/>
            <a:ext cx="2683121" cy="2012341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3560" y="2728457"/>
            <a:ext cx="2683121" cy="2012341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3560" y="716116"/>
            <a:ext cx="2683121" cy="2012341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4" name="Прямоугольник 13"/>
          <p:cNvSpPr/>
          <p:nvPr/>
        </p:nvSpPr>
        <p:spPr>
          <a:xfrm>
            <a:off x="0" y="8230"/>
            <a:ext cx="9144000" cy="707886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Познавательное развитие: «Овощи, фрукты – лучшие продукты», </a:t>
            </a: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«Дары осени», «Труд людей осенью»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773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125463" y="1257621"/>
            <a:ext cx="8904238" cy="4452117"/>
            <a:chOff x="96887" y="1257621"/>
            <a:chExt cx="8912125" cy="4456060"/>
          </a:xfrm>
        </p:grpSpPr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887" y="1260814"/>
              <a:ext cx="2970708" cy="2228031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67595" y="1257621"/>
              <a:ext cx="2970708" cy="2228031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38304" y="1260814"/>
              <a:ext cx="2970708" cy="2228031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887" y="3485650"/>
              <a:ext cx="2970708" cy="2228031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38304" y="3485650"/>
              <a:ext cx="2970708" cy="2228031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67595" y="3485650"/>
              <a:ext cx="2970708" cy="2228031"/>
            </a:xfrm>
            <a:prstGeom prst="rect">
              <a:avLst/>
            </a:prstGeom>
            <a:effectLst>
              <a:softEdge rad="63500"/>
            </a:effectLst>
          </p:spPr>
        </p:pic>
      </p:grpSp>
      <p:sp>
        <p:nvSpPr>
          <p:cNvPr id="10" name="Прямоугольник 9"/>
          <p:cNvSpPr/>
          <p:nvPr/>
        </p:nvSpPr>
        <p:spPr>
          <a:xfrm>
            <a:off x="0" y="218916"/>
            <a:ext cx="9144000" cy="83099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Художественно-эстетическое развитие: </a:t>
            </a: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«Что нам осень принесла», «Красота природы».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1958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3187"/>
          <a:stretch/>
        </p:blipFill>
        <p:spPr>
          <a:xfrm>
            <a:off x="757237" y="926307"/>
            <a:ext cx="7629525" cy="5722143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83099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Художественно-эстетическое развитие: </a:t>
            </a: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«Что нам осень принесла», «Красота природы».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4057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95250"/>
            <a:ext cx="9144000" cy="46166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Экскурсия на выставку: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Дары осени»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320" y="714375"/>
            <a:ext cx="4025841" cy="3019382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318" y="3733757"/>
            <a:ext cx="4025841" cy="3019382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3163" y="714375"/>
            <a:ext cx="4025841" cy="3019382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3161" y="3733757"/>
            <a:ext cx="4025841" cy="3019382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2183727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9833" y="2541677"/>
            <a:ext cx="1110397" cy="2084907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1540" y="689181"/>
            <a:ext cx="2469994" cy="1852496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6151" y="2541677"/>
            <a:ext cx="1563681" cy="2084908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0230" y="2541677"/>
            <a:ext cx="1563681" cy="2084908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0087" y="678857"/>
            <a:ext cx="2469994" cy="1852496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3913" y="2541677"/>
            <a:ext cx="1563681" cy="2084908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470" y="2541678"/>
            <a:ext cx="1563681" cy="2084908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919" y="712375"/>
            <a:ext cx="2439070" cy="1829302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83" b="8442"/>
          <a:stretch/>
        </p:blipFill>
        <p:spPr>
          <a:xfrm>
            <a:off x="3684924" y="4636908"/>
            <a:ext cx="1774152" cy="2088177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9077" y="4636909"/>
            <a:ext cx="2802454" cy="210184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470" y="4636909"/>
            <a:ext cx="2802454" cy="210184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7" name="Прямоугольник 16"/>
          <p:cNvSpPr/>
          <p:nvPr/>
        </p:nvSpPr>
        <p:spPr>
          <a:xfrm>
            <a:off x="0" y="-29029"/>
            <a:ext cx="9144000" cy="707886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Совместное творчество с родителями: </a:t>
            </a: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«Поделки из природного материала и даров осени»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3084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Прямоугольник 36"/>
          <p:cNvSpPr/>
          <p:nvPr/>
        </p:nvSpPr>
        <p:spPr>
          <a:xfrm>
            <a:off x="0" y="142017"/>
            <a:ext cx="9144000" cy="46166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Флешмоб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фото выставка «Необычный урожай!»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698" y="831460"/>
            <a:ext cx="1693505" cy="127013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7604" y="828817"/>
            <a:ext cx="935346" cy="1270069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6155" y="830001"/>
            <a:ext cx="1667806" cy="1277272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0637" y="827940"/>
            <a:ext cx="986967" cy="127157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211" y="826334"/>
            <a:ext cx="978337" cy="1272551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3962" y="837206"/>
            <a:ext cx="957215" cy="1276287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991" y="821613"/>
            <a:ext cx="983249" cy="1278941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0951" y="828209"/>
            <a:ext cx="722973" cy="1285284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758" y="2119386"/>
            <a:ext cx="1423123" cy="1326645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211" y="2110069"/>
            <a:ext cx="795317" cy="1329071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1943" y="2114394"/>
            <a:ext cx="1789182" cy="1324746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647" y="2120741"/>
            <a:ext cx="996619" cy="1318563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1553" y="2109024"/>
            <a:ext cx="1830390" cy="1337006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7256" y="2104782"/>
            <a:ext cx="1050949" cy="1341248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0253" y="2106752"/>
            <a:ext cx="1031300" cy="1332389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45" y="5209288"/>
            <a:ext cx="921661" cy="1231921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9392" y="5200964"/>
            <a:ext cx="934533" cy="1246046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26" name="Рисунок 25"/>
          <p:cNvPicPr>
            <a:picLocks noChangeAspect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249" b="17868"/>
          <a:stretch/>
        </p:blipFill>
        <p:spPr>
          <a:xfrm>
            <a:off x="7113295" y="5192916"/>
            <a:ext cx="976097" cy="1223257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194" y="5209288"/>
            <a:ext cx="927297" cy="1236397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548" y="5202909"/>
            <a:ext cx="928724" cy="123830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493" y="5202913"/>
            <a:ext cx="1657029" cy="1242772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807648" y="4995785"/>
            <a:ext cx="1242772" cy="1657028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2082" y="5185580"/>
            <a:ext cx="922944" cy="1230592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7947" y="3437938"/>
            <a:ext cx="1315977" cy="1754638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33" y="3456801"/>
            <a:ext cx="1340951" cy="1747224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6509" y="3439498"/>
            <a:ext cx="995128" cy="1774079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5038" y="3438231"/>
            <a:ext cx="1312184" cy="1774834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9834" y="3430265"/>
            <a:ext cx="1342640" cy="1790187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9647" y="3449387"/>
            <a:ext cx="1323142" cy="176419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38" name="Рисунок 37"/>
          <p:cNvPicPr>
            <a:picLocks noChangeAspect="1"/>
          </p:cNvPicPr>
          <p:nvPr/>
        </p:nvPicPr>
        <p:blipFill rotWithShape="1"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320"/>
          <a:stretch/>
        </p:blipFill>
        <p:spPr>
          <a:xfrm>
            <a:off x="6407063" y="3445352"/>
            <a:ext cx="1300924" cy="1750293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2048393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-1238" y="245546"/>
            <a:ext cx="9144000" cy="83099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Прогулка: </a:t>
            </a: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«Собираем букет из листьев»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144397" y="1457750"/>
            <a:ext cx="8875729" cy="4114375"/>
            <a:chOff x="190548" y="1448225"/>
            <a:chExt cx="8781953" cy="4070905"/>
          </a:xfrm>
        </p:grpSpPr>
        <p:pic>
          <p:nvPicPr>
            <p:cNvPr id="17" name="Рисунок 1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06375" y="3471066"/>
              <a:ext cx="1517130" cy="2022841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8" name="Рисунок 1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285" y="3444446"/>
              <a:ext cx="1495742" cy="2049459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9" name="Рисунок 1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22202" y="1462485"/>
              <a:ext cx="2697121" cy="2022841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20" name="Рисунок 19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5995"/>
            <a:stretch/>
          </p:blipFill>
          <p:spPr>
            <a:xfrm>
              <a:off x="7436454" y="1464447"/>
              <a:ext cx="1536047" cy="2020880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21" name="Рисунок 2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19324" y="1462485"/>
              <a:ext cx="1517130" cy="2022841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22" name="Рисунок 2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44675" y="3482029"/>
              <a:ext cx="1527826" cy="2037101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23" name="Рисунок 22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06375" y="1448226"/>
              <a:ext cx="1525352" cy="2033804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24" name="Рисунок 23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19324" y="3485325"/>
              <a:ext cx="1517130" cy="2022841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25" name="Рисунок 24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0548" y="1448225"/>
              <a:ext cx="1517130" cy="2022841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26" name="Рисунок 25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22202" y="3471066"/>
              <a:ext cx="2697121" cy="2022842"/>
            </a:xfrm>
            <a:prstGeom prst="rect">
              <a:avLst/>
            </a:prstGeom>
            <a:effectLst>
              <a:softEdge rad="63500"/>
            </a:effectLst>
          </p:spPr>
        </p:pic>
      </p:grpSp>
    </p:spTree>
    <p:extLst>
      <p:ext uri="{BB962C8B-B14F-4D97-AF65-F5344CB8AC3E}">
        <p14:creationId xmlns:p14="http://schemas.microsoft.com/office/powerpoint/2010/main" val="640365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6370" y="598692"/>
            <a:ext cx="2715683" cy="2036763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3967" y="2636781"/>
            <a:ext cx="2715683" cy="2036763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8283" y="2636782"/>
            <a:ext cx="2715683" cy="2036763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" y="2636783"/>
            <a:ext cx="2715683" cy="2036763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2054" y="598692"/>
            <a:ext cx="2715683" cy="2036763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2054" y="4673543"/>
            <a:ext cx="2715683" cy="2036763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6370" y="4673542"/>
            <a:ext cx="2715683" cy="2036763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0" y="47625"/>
            <a:ext cx="9144000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«Прогулка»</a:t>
            </a:r>
          </a:p>
        </p:txBody>
      </p:sp>
    </p:spTree>
    <p:extLst>
      <p:ext uri="{BB962C8B-B14F-4D97-AF65-F5344CB8AC3E}">
        <p14:creationId xmlns:p14="http://schemas.microsoft.com/office/powerpoint/2010/main" val="1262177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250</TotalTime>
  <Words>140</Words>
  <Application>Microsoft Office PowerPoint</Application>
  <PresentationFormat>Экран (4:3)</PresentationFormat>
  <Paragraphs>26</Paragraphs>
  <Slides>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IF</dc:creator>
  <cp:lastModifiedBy>IF</cp:lastModifiedBy>
  <cp:revision>35</cp:revision>
  <dcterms:created xsi:type="dcterms:W3CDTF">2022-09-23T18:04:19Z</dcterms:created>
  <dcterms:modified xsi:type="dcterms:W3CDTF">2022-09-25T12:43:14Z</dcterms:modified>
</cp:coreProperties>
</file>