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15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026F76-E773-448E-967E-AEF19C35ECB3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9875ED-DB34-49C5-8D6D-813A87B511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026F76-E773-448E-967E-AEF19C35ECB3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9875ED-DB34-49C5-8D6D-813A87B51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026F76-E773-448E-967E-AEF19C35ECB3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9875ED-DB34-49C5-8D6D-813A87B51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026F76-E773-448E-967E-AEF19C35ECB3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9875ED-DB34-49C5-8D6D-813A87B51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026F76-E773-448E-967E-AEF19C35ECB3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9875ED-DB34-49C5-8D6D-813A87B511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026F76-E773-448E-967E-AEF19C35ECB3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9875ED-DB34-49C5-8D6D-813A87B51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026F76-E773-448E-967E-AEF19C35ECB3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9875ED-DB34-49C5-8D6D-813A87B51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026F76-E773-448E-967E-AEF19C35ECB3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9875ED-DB34-49C5-8D6D-813A87B51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026F76-E773-448E-967E-AEF19C35ECB3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9875ED-DB34-49C5-8D6D-813A87B511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026F76-E773-448E-967E-AEF19C35ECB3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9875ED-DB34-49C5-8D6D-813A87B51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026F76-E773-448E-967E-AEF19C35ECB3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9875ED-DB34-49C5-8D6D-813A87B511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D026F76-E773-448E-967E-AEF19C35ECB3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A9875ED-DB34-49C5-8D6D-813A87B511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3997796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/>
              <a:t>Обобщение </a:t>
            </a:r>
            <a:br>
              <a:rPr lang="ru-RU" sz="6600" dirty="0" smtClean="0"/>
            </a:br>
            <a:r>
              <a:rPr lang="ru-RU" sz="6600" dirty="0" smtClean="0"/>
              <a:t>по темам</a:t>
            </a:r>
            <a:br>
              <a:rPr lang="ru-RU" sz="6600" dirty="0" smtClean="0"/>
            </a:br>
            <a:r>
              <a:rPr lang="ru-RU" sz="6600" dirty="0" smtClean="0"/>
              <a:t> </a:t>
            </a:r>
            <a:r>
              <a:rPr lang="ru-RU" sz="6600" dirty="0" smtClean="0"/>
              <a:t>«Фонетика. Орфоэпия» 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3571876"/>
            <a:ext cx="7406640" cy="200756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Помогите! Я не могу расставить их по алфавиту.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928662" y="1447800"/>
            <a:ext cx="4286280" cy="4481530"/>
          </a:xfrm>
        </p:spPr>
        <p:txBody>
          <a:bodyPr>
            <a:normAutofit fontScale="92500"/>
          </a:bodyPr>
          <a:lstStyle/>
          <a:p>
            <a:r>
              <a:rPr lang="ru-RU" sz="4800" dirty="0" err="1" smtClean="0"/>
              <a:t>Совунья</a:t>
            </a:r>
            <a:r>
              <a:rPr lang="ru-RU" sz="4800" dirty="0" smtClean="0"/>
              <a:t>, Ежик, </a:t>
            </a:r>
            <a:r>
              <a:rPr lang="ru-RU" sz="4800" dirty="0" err="1" smtClean="0"/>
              <a:t>Лосяш</a:t>
            </a:r>
            <a:r>
              <a:rPr lang="ru-RU" sz="4800" dirty="0" smtClean="0"/>
              <a:t>, </a:t>
            </a:r>
            <a:r>
              <a:rPr lang="ru-RU" sz="4800" dirty="0" err="1" smtClean="0"/>
              <a:t>Пин</a:t>
            </a:r>
            <a:r>
              <a:rPr lang="ru-RU" sz="4800" dirty="0" smtClean="0"/>
              <a:t>, Кар </a:t>
            </a:r>
            <a:r>
              <a:rPr lang="ru-RU" sz="4800" dirty="0" err="1" smtClean="0"/>
              <a:t>Карыч</a:t>
            </a:r>
            <a:r>
              <a:rPr lang="ru-RU" sz="4800" dirty="0" smtClean="0"/>
              <a:t>, </a:t>
            </a:r>
            <a:r>
              <a:rPr lang="ru-RU" sz="4800" dirty="0" err="1" smtClean="0"/>
              <a:t>Нюша</a:t>
            </a:r>
            <a:r>
              <a:rPr lang="ru-RU" sz="4800" dirty="0" smtClean="0"/>
              <a:t>, </a:t>
            </a:r>
            <a:r>
              <a:rPr lang="ru-RU" sz="4800" dirty="0" err="1" smtClean="0"/>
              <a:t>Бараш</a:t>
            </a:r>
            <a:r>
              <a:rPr lang="ru-RU" sz="4800" dirty="0" smtClean="0"/>
              <a:t>, </a:t>
            </a:r>
            <a:r>
              <a:rPr lang="ru-RU" sz="4800" dirty="0" err="1" smtClean="0"/>
              <a:t>Биби</a:t>
            </a:r>
            <a:r>
              <a:rPr lang="ru-RU" sz="4800" dirty="0" smtClean="0"/>
              <a:t>, </a:t>
            </a:r>
            <a:r>
              <a:rPr lang="ru-RU" sz="4800" dirty="0" err="1" smtClean="0"/>
              <a:t>Копатыч</a:t>
            </a:r>
            <a:r>
              <a:rPr lang="ru-RU" sz="4800" dirty="0" smtClean="0"/>
              <a:t>, </a:t>
            </a:r>
            <a:r>
              <a:rPr lang="ru-RU" sz="4800" dirty="0" err="1" smtClean="0"/>
              <a:t>Панди</a:t>
            </a:r>
            <a:endParaRPr lang="ru-RU" sz="4800" dirty="0"/>
          </a:p>
        </p:txBody>
      </p:sp>
      <p:pic>
        <p:nvPicPr>
          <p:cNvPr id="5121" name="Picture 1" descr="C:\Users\Владелец\Downloads\smeshariki-kartinki-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857364"/>
            <a:ext cx="4071934" cy="5000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err="1" smtClean="0"/>
              <a:t>Бараш</a:t>
            </a:r>
            <a:r>
              <a:rPr lang="ru-RU" sz="5400" dirty="0" smtClean="0"/>
              <a:t>, </a:t>
            </a:r>
            <a:r>
              <a:rPr lang="ru-RU" sz="5400" dirty="0" err="1" smtClean="0"/>
              <a:t>Биби</a:t>
            </a:r>
            <a:r>
              <a:rPr lang="ru-RU" sz="5400" dirty="0" smtClean="0"/>
              <a:t>, Ежик, Кар </a:t>
            </a:r>
            <a:r>
              <a:rPr lang="ru-RU" sz="5400" dirty="0" err="1" smtClean="0"/>
              <a:t>Карыч</a:t>
            </a:r>
            <a:r>
              <a:rPr lang="ru-RU" sz="5400" dirty="0" smtClean="0"/>
              <a:t>, </a:t>
            </a:r>
            <a:r>
              <a:rPr lang="ru-RU" sz="5400" dirty="0" err="1" smtClean="0"/>
              <a:t>Копатыч</a:t>
            </a:r>
            <a:r>
              <a:rPr lang="ru-RU" sz="5400" dirty="0" smtClean="0"/>
              <a:t>, </a:t>
            </a:r>
            <a:r>
              <a:rPr lang="ru-RU" sz="5400" dirty="0" err="1" smtClean="0"/>
              <a:t>Лосяш</a:t>
            </a:r>
            <a:r>
              <a:rPr lang="ru-RU" sz="5400" dirty="0" smtClean="0"/>
              <a:t>, </a:t>
            </a:r>
            <a:r>
              <a:rPr lang="ru-RU" sz="5400" dirty="0" err="1" smtClean="0"/>
              <a:t>Нюша</a:t>
            </a:r>
            <a:r>
              <a:rPr lang="ru-RU" sz="5400" dirty="0" smtClean="0"/>
              <a:t>, </a:t>
            </a:r>
            <a:r>
              <a:rPr lang="ru-RU" sz="5400" dirty="0" err="1" smtClean="0"/>
              <a:t>Панди</a:t>
            </a:r>
            <a:r>
              <a:rPr lang="ru-RU" sz="5400" dirty="0" smtClean="0"/>
              <a:t>, </a:t>
            </a:r>
            <a:r>
              <a:rPr lang="ru-RU" sz="5400" dirty="0" err="1" smtClean="0"/>
              <a:t>Пин</a:t>
            </a:r>
            <a:r>
              <a:rPr lang="ru-RU" sz="5400" dirty="0" smtClean="0"/>
              <a:t>, </a:t>
            </a:r>
            <a:r>
              <a:rPr lang="ru-RU" sz="5400" dirty="0" err="1" smtClean="0"/>
              <a:t>Совунья</a:t>
            </a:r>
            <a:r>
              <a:rPr lang="ru-RU" sz="5400" dirty="0" smtClean="0"/>
              <a:t>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24288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Сделайте фонетический разбор моего любимого слова</a:t>
            </a:r>
            <a:r>
              <a:rPr lang="ru-RU" dirty="0" smtClean="0"/>
              <a:t>.(Заодно исправьте ошибки)</a:t>
            </a:r>
            <a:r>
              <a:rPr lang="ru-RU" dirty="0" smtClean="0"/>
              <a:t>. </a:t>
            </a:r>
            <a:r>
              <a:rPr lang="ru-RU" dirty="0" smtClean="0"/>
              <a:t>Пожалуйста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00100" y="2285992"/>
            <a:ext cx="7686700" cy="45720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Все </a:t>
            </a:r>
            <a:r>
              <a:rPr lang="ru-RU" sz="4800" dirty="0" err="1" smtClean="0"/>
              <a:t>Смишарики</a:t>
            </a:r>
            <a:r>
              <a:rPr lang="ru-RU" sz="4800" dirty="0" smtClean="0"/>
              <a:t> </a:t>
            </a:r>
            <a:r>
              <a:rPr lang="ru-RU" sz="4800" dirty="0" smtClean="0"/>
              <a:t>обожают </a:t>
            </a:r>
            <a:r>
              <a:rPr lang="ru-RU" sz="4800" dirty="0" err="1" smtClean="0"/>
              <a:t>оващи</a:t>
            </a:r>
            <a:r>
              <a:rPr lang="ru-RU" sz="4800" dirty="0" smtClean="0"/>
              <a:t>: помидоры, тыкву, морковку. Ведь в них очень много каротина и </a:t>
            </a:r>
            <a:r>
              <a:rPr lang="ru-RU" sz="4800" dirty="0" err="1" smtClean="0"/>
              <a:t>ветамина</a:t>
            </a:r>
            <a:r>
              <a:rPr lang="ru-RU" sz="4800" dirty="0" smtClean="0"/>
              <a:t> </a:t>
            </a:r>
            <a:r>
              <a:rPr lang="ru-RU" sz="4800" dirty="0" smtClean="0"/>
              <a:t>С.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заработал морковку ?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435679"/>
          </a:xfrm>
        </p:spPr>
        <p:txBody>
          <a:bodyPr>
            <a:noAutofit/>
          </a:bodyPr>
          <a:lstStyle/>
          <a:p>
            <a:r>
              <a:rPr lang="ru-RU" sz="3200" dirty="0" smtClean="0"/>
              <a:t>Все задания на 5 – большая морковка.</a:t>
            </a:r>
          </a:p>
          <a:p>
            <a:r>
              <a:rPr lang="ru-RU" sz="3200" dirty="0" smtClean="0"/>
              <a:t>Все задания на 5 и 4, на 4 – средняя морковка.</a:t>
            </a:r>
          </a:p>
          <a:p>
            <a:r>
              <a:rPr lang="ru-RU" sz="3200" dirty="0" smtClean="0"/>
              <a:t>Все задания на 4 и 3, только на 3 – маленькая морковка.</a:t>
            </a:r>
          </a:p>
          <a:p>
            <a:r>
              <a:rPr lang="ru-RU" sz="3200" dirty="0" smtClean="0"/>
              <a:t>Если у тебя слишком много ошибок – возьми себе </a:t>
            </a:r>
            <a:r>
              <a:rPr lang="ru-RU" sz="3200" dirty="0" err="1" smtClean="0"/>
              <a:t>помидорку</a:t>
            </a:r>
            <a:r>
              <a:rPr lang="ru-RU" sz="3200" dirty="0" smtClean="0"/>
              <a:t> и укрепляй знания по фонетике.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задание.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Придумать и записать три вопроса по темам «Фонетика. Орфоэпия».</a:t>
            </a:r>
          </a:p>
          <a:p>
            <a:r>
              <a:rPr lang="ru-RU" dirty="0" smtClean="0"/>
              <a:t>Сделать фонетический разбор слова «</a:t>
            </a:r>
            <a:r>
              <a:rPr lang="ru-RU" dirty="0" err="1" smtClean="0"/>
              <a:t>Совунья</a:t>
            </a:r>
            <a:r>
              <a:rPr lang="ru-RU" smtClean="0"/>
              <a:t>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Цели: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Повторить, что такое фонетика и орфоэпия.</a:t>
            </a:r>
          </a:p>
          <a:p>
            <a:r>
              <a:rPr lang="ru-RU" dirty="0" smtClean="0"/>
              <a:t>Повторить характеристику звуков.</a:t>
            </a:r>
          </a:p>
          <a:p>
            <a:r>
              <a:rPr lang="ru-RU" dirty="0" smtClean="0"/>
              <a:t>Повторить фонетический разбор</a:t>
            </a:r>
          </a:p>
          <a:p>
            <a:r>
              <a:rPr lang="ru-RU" dirty="0" smtClean="0"/>
              <a:t>Повторить орфоэпический разбор.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Привет!</a:t>
            </a:r>
            <a:endParaRPr lang="ru-RU" sz="54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00718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12290" name="AutoShape 2" descr="http://ornitera.ucoz.ru/_ph/4/34022272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2" descr="http://cs627526.vk.me/v627526559/8893/d5CrCXopt1U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://goods.minsk.acoola.ru/media/uploads/media/644556/626/KROSh_BAY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4" name="AutoShape 6" descr="http://i019.radikal.ru/0805/8e/57ddfd4df940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5" name="Picture 7" descr="C:\Users\Владелец\Downloads\smeshariki-kartinki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42852"/>
            <a:ext cx="6000792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Напишите определения.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Фонетика – это…</a:t>
            </a:r>
          </a:p>
          <a:p>
            <a:r>
              <a:rPr lang="ru-RU" sz="4800" dirty="0" smtClean="0"/>
              <a:t>Орфоэпия – это…</a:t>
            </a:r>
          </a:p>
          <a:p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6908"/>
          </a:xfrm>
        </p:spPr>
        <p:txBody>
          <a:bodyPr>
            <a:normAutofit/>
          </a:bodyPr>
          <a:lstStyle/>
          <a:p>
            <a:r>
              <a:rPr lang="ru-RU" dirty="0" smtClean="0"/>
              <a:t>А я вот так написал 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35608" y="1214422"/>
            <a:ext cx="7498080" cy="2643206"/>
          </a:xfrm>
        </p:spPr>
        <p:txBody>
          <a:bodyPr/>
          <a:lstStyle/>
          <a:p>
            <a:r>
              <a:rPr lang="ru-RU" dirty="0" smtClean="0"/>
              <a:t>Фонетика – это раздел языка, где изучаются буквы.</a:t>
            </a:r>
          </a:p>
          <a:p>
            <a:r>
              <a:rPr lang="ru-RU" dirty="0" smtClean="0"/>
              <a:t>Орфоэпия – наука, про то, как не делать ошибок в </a:t>
            </a:r>
            <a:r>
              <a:rPr lang="ru-RU" dirty="0" smtClean="0"/>
              <a:t>языке.</a:t>
            </a:r>
            <a:endParaRPr lang="ru-RU" dirty="0"/>
          </a:p>
        </p:txBody>
      </p:sp>
      <p:sp>
        <p:nvSpPr>
          <p:cNvPr id="10242" name="AutoShape 2" descr="картинки смешарики в школ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3" name="Picture 3" descr="C:\Users\Владелец\Downloads\smeshariki-kartinki-36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214686"/>
            <a:ext cx="4429124" cy="35385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Фонетика – раздел науки о языке, в котором изучаются звуки и буквы.</a:t>
            </a:r>
          </a:p>
          <a:p>
            <a:r>
              <a:rPr lang="ru-RU" sz="3600" dirty="0" smtClean="0"/>
              <a:t>Орфоэпия – раздел науки о языке, в котором изучается правильное произношение слов.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46"/>
          </a:xfrm>
        </p:spPr>
        <p:txBody>
          <a:bodyPr>
            <a:normAutofit/>
          </a:bodyPr>
          <a:lstStyle/>
          <a:p>
            <a:r>
              <a:rPr lang="ru-RU" dirty="0" smtClean="0"/>
              <a:t>Правильно ли я говорю? 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14810" y="1071546"/>
            <a:ext cx="4929190" cy="5572164"/>
          </a:xfrm>
        </p:spPr>
        <p:txBody>
          <a:bodyPr>
            <a:normAutofit/>
          </a:bodyPr>
          <a:lstStyle/>
          <a:p>
            <a:r>
              <a:rPr lang="ru-RU" sz="4800" dirty="0" err="1" smtClean="0"/>
              <a:t>ВклЮчишь</a:t>
            </a:r>
            <a:r>
              <a:rPr lang="ru-RU" sz="4800" dirty="0" smtClean="0"/>
              <a:t>, </a:t>
            </a:r>
            <a:r>
              <a:rPr lang="ru-RU" sz="4800" dirty="0" err="1" smtClean="0"/>
              <a:t>звОнишь</a:t>
            </a:r>
            <a:r>
              <a:rPr lang="ru-RU" sz="4800" dirty="0" smtClean="0"/>
              <a:t>, </a:t>
            </a:r>
            <a:r>
              <a:rPr lang="ru-RU" sz="4800" dirty="0" err="1" smtClean="0"/>
              <a:t>красивЕе</a:t>
            </a:r>
            <a:r>
              <a:rPr lang="ru-RU" sz="4800" dirty="0" smtClean="0"/>
              <a:t>,</a:t>
            </a:r>
          </a:p>
          <a:p>
            <a:r>
              <a:rPr lang="ru-RU" sz="4800" dirty="0" smtClean="0"/>
              <a:t> ложу, </a:t>
            </a:r>
            <a:r>
              <a:rPr lang="ru-RU" sz="4800" dirty="0" err="1" smtClean="0"/>
              <a:t>жгешь</a:t>
            </a:r>
            <a:r>
              <a:rPr lang="ru-RU" sz="4800" dirty="0" smtClean="0"/>
              <a:t>, </a:t>
            </a:r>
            <a:r>
              <a:rPr lang="ru-RU" sz="4800" dirty="0" err="1" smtClean="0"/>
              <a:t>парихмахерская</a:t>
            </a:r>
            <a:r>
              <a:rPr lang="ru-RU" sz="4800" dirty="0" smtClean="0"/>
              <a:t>.</a:t>
            </a:r>
            <a:endParaRPr lang="ru-RU" sz="4800" dirty="0"/>
          </a:p>
        </p:txBody>
      </p:sp>
      <p:pic>
        <p:nvPicPr>
          <p:cNvPr id="8193" name="Picture 1" descr="C:\Users\Владелец\Downloads\smeshariki-kartinki-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4500562" cy="5857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 правильно распределил?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Согласные звуки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Гласные звуки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Л</a:t>
            </a:r>
          </a:p>
          <a:p>
            <a:r>
              <a:rPr lang="ru-RU" sz="4400" dirty="0" smtClean="0"/>
              <a:t>О</a:t>
            </a:r>
          </a:p>
          <a:p>
            <a:r>
              <a:rPr lang="ru-RU" sz="4400" dirty="0" smtClean="0"/>
              <a:t>Б</a:t>
            </a:r>
          </a:p>
          <a:p>
            <a:r>
              <a:rPr lang="ru-RU" sz="4400" dirty="0" smtClean="0"/>
              <a:t>Ф</a:t>
            </a:r>
          </a:p>
          <a:p>
            <a:r>
              <a:rPr lang="ru-RU" sz="4400" dirty="0" smtClean="0"/>
              <a:t>З</a:t>
            </a:r>
            <a:endParaRPr lang="ru-RU" sz="44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А</a:t>
            </a:r>
          </a:p>
          <a:p>
            <a:r>
              <a:rPr lang="ru-RU" sz="4400" dirty="0" smtClean="0"/>
              <a:t>У</a:t>
            </a:r>
          </a:p>
          <a:p>
            <a:r>
              <a:rPr lang="ru-RU" sz="4400" dirty="0" smtClean="0"/>
              <a:t>Е</a:t>
            </a:r>
          </a:p>
          <a:p>
            <a:r>
              <a:rPr lang="ru-RU" sz="4400" dirty="0" smtClean="0"/>
              <a:t>И</a:t>
            </a:r>
          </a:p>
          <a:p>
            <a:r>
              <a:rPr lang="ru-RU" sz="4400" dirty="0" smtClean="0"/>
              <a:t>Й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 правильно распределил?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Звонкие согласные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Глухие согласные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214422"/>
            <a:ext cx="4040188" cy="4171635"/>
          </a:xfrm>
        </p:spPr>
        <p:txBody>
          <a:bodyPr>
            <a:noAutofit/>
          </a:bodyPr>
          <a:lstStyle/>
          <a:p>
            <a:r>
              <a:rPr lang="ru-RU" sz="3600" dirty="0" smtClean="0"/>
              <a:t>Ж</a:t>
            </a:r>
          </a:p>
          <a:p>
            <a:r>
              <a:rPr lang="ru-RU" sz="3600" dirty="0" smtClean="0"/>
              <a:t>З</a:t>
            </a:r>
          </a:p>
          <a:p>
            <a:r>
              <a:rPr lang="ru-RU" sz="3600" dirty="0" smtClean="0"/>
              <a:t>Б</a:t>
            </a:r>
          </a:p>
          <a:p>
            <a:r>
              <a:rPr lang="ru-RU" sz="3600" dirty="0" smtClean="0"/>
              <a:t>М</a:t>
            </a:r>
          </a:p>
          <a:p>
            <a:r>
              <a:rPr lang="ru-RU" sz="3600" dirty="0" smtClean="0"/>
              <a:t>Ч</a:t>
            </a:r>
          </a:p>
          <a:p>
            <a:r>
              <a:rPr lang="ru-RU" sz="3600" dirty="0" smtClean="0"/>
              <a:t>Ц</a:t>
            </a:r>
          </a:p>
          <a:p>
            <a:r>
              <a:rPr lang="ru-RU" sz="3600" dirty="0" smtClean="0"/>
              <a:t>Р</a:t>
            </a:r>
            <a:endParaRPr lang="ru-RU" sz="36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214422"/>
            <a:ext cx="4041775" cy="4171635"/>
          </a:xfrm>
        </p:spPr>
        <p:txBody>
          <a:bodyPr>
            <a:noAutofit/>
          </a:bodyPr>
          <a:lstStyle/>
          <a:p>
            <a:r>
              <a:rPr lang="ru-RU" sz="3600" dirty="0" smtClean="0"/>
              <a:t>В</a:t>
            </a:r>
          </a:p>
          <a:p>
            <a:r>
              <a:rPr lang="ru-RU" sz="3600" dirty="0" smtClean="0"/>
              <a:t>Г</a:t>
            </a:r>
          </a:p>
          <a:p>
            <a:r>
              <a:rPr lang="ru-RU" sz="3600" dirty="0" smtClean="0"/>
              <a:t>Д</a:t>
            </a:r>
          </a:p>
          <a:p>
            <a:r>
              <a:rPr lang="ru-RU" sz="3600" dirty="0" smtClean="0"/>
              <a:t>Ш</a:t>
            </a:r>
          </a:p>
          <a:p>
            <a:r>
              <a:rPr lang="ru-RU" sz="3600" dirty="0" smtClean="0"/>
              <a:t>Д</a:t>
            </a:r>
          </a:p>
          <a:p>
            <a:r>
              <a:rPr lang="ru-RU" sz="3600" dirty="0" smtClean="0"/>
              <a:t>М</a:t>
            </a:r>
          </a:p>
          <a:p>
            <a:r>
              <a:rPr lang="ru-RU" sz="3600" dirty="0" smtClean="0"/>
              <a:t>С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73</TotalTime>
  <Words>317</Words>
  <Application>Microsoft Office PowerPoint</Application>
  <PresentationFormat>Экран (4:3)</PresentationFormat>
  <Paragraphs>63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Обобщение  по темам  «Фонетика. Орфоэпия» </vt:lpstr>
      <vt:lpstr>Цели:</vt:lpstr>
      <vt:lpstr>Привет!</vt:lpstr>
      <vt:lpstr>Напишите определения.</vt:lpstr>
      <vt:lpstr>А я вот так написал …</vt:lpstr>
      <vt:lpstr>Правильный ответ</vt:lpstr>
      <vt:lpstr>Правильно ли я говорю? </vt:lpstr>
      <vt:lpstr>Я правильно распределил?</vt:lpstr>
      <vt:lpstr>Я правильно распределил?</vt:lpstr>
      <vt:lpstr>Помогите! Я не могу расставить их по алфавиту.</vt:lpstr>
      <vt:lpstr>Правильный ответ</vt:lpstr>
      <vt:lpstr>Сделайте фонетический разбор моего любимого слова.(Заодно исправьте ошибки). Пожалуйста!</vt:lpstr>
      <vt:lpstr>Кто заработал морковку ?</vt:lpstr>
      <vt:lpstr>Домашнее задание.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Обобщение по темам «Фонетика. Орфоэпия»</dc:title>
  <dc:creator>user</dc:creator>
  <cp:lastModifiedBy>Windows User</cp:lastModifiedBy>
  <cp:revision>11</cp:revision>
  <dcterms:created xsi:type="dcterms:W3CDTF">2015-11-11T04:52:10Z</dcterms:created>
  <dcterms:modified xsi:type="dcterms:W3CDTF">2015-11-11T10:26:16Z</dcterms:modified>
</cp:coreProperties>
</file>