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1" r:id="rId5"/>
    <p:sldId id="259" r:id="rId6"/>
    <p:sldId id="266" r:id="rId7"/>
    <p:sldId id="265" r:id="rId8"/>
    <p:sldId id="268" r:id="rId9"/>
    <p:sldId id="267" r:id="rId10"/>
    <p:sldId id="271" r:id="rId11"/>
    <p:sldId id="264" r:id="rId12"/>
    <p:sldId id="262" r:id="rId13"/>
    <p:sldId id="263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CE316-48FB-4009-8841-597F29292498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7A90BF-49D1-47E1-94E4-7001634C4D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245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7A90BF-49D1-47E1-94E4-7001634C4D2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806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7A90BF-49D1-47E1-94E4-7001634C4D2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429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accent3"/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32068" y="1052736"/>
            <a:ext cx="7772400" cy="1470025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Тема: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Графический способ решения систем линейных уравнений с двумя переменными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1032068" y="3068960"/>
            <a:ext cx="7344816" cy="2808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применять графический способ решения систем линейных уравнений с двумя переменными при решении текстовых задач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9385" y="493345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22.04.22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8984590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556792"/>
            <a:ext cx="87484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Автотуристы выехали из Москвы во Владимир.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рафик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движения по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маршруту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представлен на рисунке. По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оси Ох отмечено время движения(в часах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), по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оси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Оу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– расстояние от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Москвы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(в км). Время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начала движения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8:00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1249" y="332656"/>
            <a:ext cx="25474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38741" y="298251"/>
            <a:ext cx="48828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автотуристов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9458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6" t="32192" r="12654" b="4762"/>
          <a:stretch/>
        </p:blipFill>
        <p:spPr bwMode="auto">
          <a:xfrm>
            <a:off x="1" y="404664"/>
            <a:ext cx="7380311" cy="4082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38405" y="-94124"/>
            <a:ext cx="56857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График движения автотуристов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294" y="4485567"/>
            <a:ext cx="895104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 графику ответьте на вопросы: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Сколько километров от Москвы  до Владимира?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Во сколько была первая остановка?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На каком расстоянии от Ногинска были автотуристы в 13 часов?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На каком расстоянии от Москвы была третья остановка?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В котором часу автотуристы были в  140 км от Москвы?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97869" y="638123"/>
            <a:ext cx="11639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48732" y="1166319"/>
            <a:ext cx="16049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180 км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29886" y="1756000"/>
            <a:ext cx="17908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10ч 30м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56440" y="2345751"/>
            <a:ext cx="16049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100 км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95798" y="3025001"/>
            <a:ext cx="14253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60 км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09173" y="3634206"/>
            <a:ext cx="21755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5) 13ч 00мин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2493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99689" y="431086"/>
            <a:ext cx="33918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№5 (проект)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1258" y="1000509"/>
            <a:ext cx="77870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по предложенным данным 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задачу и решите ее графическим способом: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91348" y="2549047"/>
            <a:ext cx="320857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9 коробок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 корзины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18 кг фруктов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6096" y="2549047"/>
            <a:ext cx="320857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5 коробок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5 корзин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20 кг фруктов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4266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6539"/>
            <a:ext cx="22594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Левая фигурная скобка 3"/>
          <p:cNvSpPr/>
          <p:nvPr/>
        </p:nvSpPr>
        <p:spPr>
          <a:xfrm>
            <a:off x="3129981" y="636150"/>
            <a:ext cx="72795" cy="106717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84603" y="695097"/>
            <a:ext cx="166584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x+3y=18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5x+5y=20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28416" t="11610" r="19561" b="17516"/>
          <a:stretch/>
        </p:blipFill>
        <p:spPr>
          <a:xfrm>
            <a:off x="1187624" y="1649204"/>
            <a:ext cx="6082311" cy="465879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524328" y="3709553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А(1;3)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3973257">
            <a:off x="3451121" y="3005940"/>
            <a:ext cx="1140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9</a:t>
            </a:r>
            <a:r>
              <a:rPr lang="en-US" dirty="0" smtClean="0"/>
              <a:t>x +</a:t>
            </a:r>
            <a:r>
              <a:rPr lang="ru-RU" dirty="0" smtClean="0"/>
              <a:t>3</a:t>
            </a:r>
            <a:r>
              <a:rPr lang="en-US" dirty="0" smtClean="0"/>
              <a:t>y=</a:t>
            </a:r>
            <a:r>
              <a:rPr lang="ru-RU" dirty="0" smtClean="0"/>
              <a:t>18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 rot="13477252">
            <a:off x="2305113" y="3115341"/>
            <a:ext cx="1140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5</a:t>
            </a:r>
            <a:r>
              <a:rPr lang="en-US" dirty="0" smtClean="0"/>
              <a:t>x +</a:t>
            </a:r>
            <a:r>
              <a:rPr lang="ru-RU" dirty="0" smtClean="0"/>
              <a:t>5</a:t>
            </a:r>
            <a:r>
              <a:rPr lang="en-US" dirty="0" smtClean="0"/>
              <a:t>y</a:t>
            </a:r>
            <a:r>
              <a:rPr lang="ru-RU" dirty="0" smtClean="0"/>
              <a:t>=20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34944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5656" y="1772816"/>
            <a:ext cx="644355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работу!</a:t>
            </a: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090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6949" y="0"/>
            <a:ext cx="2154692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0700" y="520339"/>
            <a:ext cx="6850722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rabicParenR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называют системой двух линейных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уравнений с двумя переменными?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28103" y="2999727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AutoNum type="arabicParenR" startAt="2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Какие способы решения систем линейных уравнений вы знаете?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0186" y="3861048"/>
            <a:ext cx="88463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Способы решения систем: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способ</a:t>
            </a:r>
            <a:r>
              <a:rPr lang="ru-RU" sz="28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сложения, способ подстановки, графический способ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0700" y="1402522"/>
            <a:ext cx="804239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u="sng" dirty="0">
                <a:solidFill>
                  <a:srgbClr val="FF0000"/>
                </a:solidFill>
                <a:latin typeface="Times New Roman" pitchFamily="18" charset="0"/>
              </a:rPr>
              <a:t>Системой уравнений </a:t>
            </a:r>
            <a:r>
              <a:rPr lang="ru-RU" sz="2800" dirty="0">
                <a:latin typeface="Times New Roman" pitchFamily="18" charset="0"/>
              </a:rPr>
              <a:t>называются два уравнения, объединенных фигурной скобкой. Фигурная скобка означает, что все уравнения должны выполняться одновременно.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28103" y="5089375"/>
            <a:ext cx="670459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3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чем заключается графический способ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решения систем линейных уравнений?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8380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2" t="42660" r="41324" b="26784"/>
          <a:stretch/>
        </p:blipFill>
        <p:spPr bwMode="auto">
          <a:xfrm>
            <a:off x="1907704" y="2070219"/>
            <a:ext cx="4441371" cy="223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4" y="1018859"/>
            <a:ext cx="68361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Дана система линейных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уравнений с двумя переменными: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4133015"/>
            <a:ext cx="69588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Какая пара чисел  (3;1) или (2;8)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является решением этой системы?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5301208"/>
            <a:ext cx="25993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Ответ: (2;8)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3568" y="404664"/>
            <a:ext cx="39709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№1(устно)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5379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203756"/>
            <a:ext cx="50125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Задание№2(работа в парах)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052736"/>
            <a:ext cx="80868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Решите графически  системы линейных уравнений 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двумя переменными: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Левая фигурная скобка 2"/>
          <p:cNvSpPr/>
          <p:nvPr/>
        </p:nvSpPr>
        <p:spPr>
          <a:xfrm>
            <a:off x="628212" y="3205164"/>
            <a:ext cx="45719" cy="111917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24371" y="3046034"/>
            <a:ext cx="192713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+ y =4</a:t>
            </a: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2x - y=2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3608" y="2428396"/>
            <a:ext cx="11512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ряд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70037" y="2428395"/>
            <a:ext cx="11512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 ряд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19758" y="3039451"/>
            <a:ext cx="20553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y =4</a:t>
            </a:r>
          </a:p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+ y=0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Левая фигурная скобка 9"/>
          <p:cNvSpPr/>
          <p:nvPr/>
        </p:nvSpPr>
        <p:spPr>
          <a:xfrm>
            <a:off x="3430110" y="3162810"/>
            <a:ext cx="45719" cy="10898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6470846" y="2423167"/>
            <a:ext cx="11512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ряд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74031" y="3013171"/>
            <a:ext cx="217239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y =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y=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-1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Левая фигурная скобка 13"/>
          <p:cNvSpPr/>
          <p:nvPr/>
        </p:nvSpPr>
        <p:spPr>
          <a:xfrm>
            <a:off x="6242753" y="3049114"/>
            <a:ext cx="86579" cy="10898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3760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1120" y="122825"/>
            <a:ext cx="1637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8439" y="782581"/>
            <a:ext cx="13227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 ряд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90" t="10750" r="17897" b="36310"/>
          <a:stretch/>
        </p:blipFill>
        <p:spPr bwMode="auto">
          <a:xfrm>
            <a:off x="1619672" y="1605743"/>
            <a:ext cx="5616624" cy="4209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349746" y="282304"/>
            <a:ext cx="192713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+ y =4</a:t>
            </a: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2x - y=2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Левая фигурная скобка 15"/>
          <p:cNvSpPr/>
          <p:nvPr/>
        </p:nvSpPr>
        <p:spPr>
          <a:xfrm>
            <a:off x="3241009" y="366170"/>
            <a:ext cx="45719" cy="111917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 rot="2534022">
            <a:off x="4882378" y="3933056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 +y=4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 rot="18478933">
            <a:off x="2813096" y="4715294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2X-y=2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872814" y="6021288"/>
            <a:ext cx="31103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Ответ: А(2;2)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2684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306010"/>
            <a:ext cx="13227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 ряд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306010"/>
            <a:ext cx="20553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y =4</a:t>
            </a:r>
          </a:p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+ y=0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Левая фигурная скобка 5"/>
          <p:cNvSpPr/>
          <p:nvPr/>
        </p:nvSpPr>
        <p:spPr>
          <a:xfrm>
            <a:off x="2947094" y="468952"/>
            <a:ext cx="45719" cy="10898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94" t="10516" r="12990" b="36309"/>
          <a:stretch/>
        </p:blipFill>
        <p:spPr bwMode="auto">
          <a:xfrm>
            <a:off x="2132468" y="1844824"/>
            <a:ext cx="4542972" cy="3889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924234" y="5921780"/>
            <a:ext cx="35877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Ответ: А(1;-1)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2534022">
            <a:off x="5316991" y="3129268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 +y=</a:t>
            </a:r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 rot="17346838">
            <a:off x="4055738" y="3605073"/>
            <a:ext cx="958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3х</a:t>
            </a:r>
            <a:r>
              <a:rPr lang="en-US" dirty="0" smtClean="0"/>
              <a:t> </a:t>
            </a:r>
            <a:r>
              <a:rPr lang="ru-RU" dirty="0" smtClean="0"/>
              <a:t>–у </a:t>
            </a:r>
            <a:r>
              <a:rPr lang="en-US" dirty="0" smtClean="0"/>
              <a:t>=4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36179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402076"/>
            <a:ext cx="13227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 ряд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9853" y="94299"/>
            <a:ext cx="217239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y =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y=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-1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Левая фигурная скобка 6"/>
          <p:cNvSpPr/>
          <p:nvPr/>
        </p:nvSpPr>
        <p:spPr>
          <a:xfrm>
            <a:off x="3123274" y="225939"/>
            <a:ext cx="86579" cy="10898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70" t="10335" r="12877" b="30159"/>
          <a:stretch/>
        </p:blipFill>
        <p:spPr bwMode="auto">
          <a:xfrm>
            <a:off x="1017928" y="1432072"/>
            <a:ext cx="6850743" cy="4353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483768" y="5949280"/>
            <a:ext cx="31103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Ответ: А(1;2)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3973257">
            <a:off x="4513018" y="3825804"/>
            <a:ext cx="906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r>
              <a:rPr lang="en-US" dirty="0" smtClean="0"/>
              <a:t>x +y=</a:t>
            </a:r>
            <a:r>
              <a:rPr lang="ru-RU" dirty="0"/>
              <a:t>5</a:t>
            </a:r>
          </a:p>
        </p:txBody>
      </p:sp>
      <p:sp>
        <p:nvSpPr>
          <p:cNvPr id="13" name="TextBox 12"/>
          <p:cNvSpPr txBox="1"/>
          <p:nvPr/>
        </p:nvSpPr>
        <p:spPr>
          <a:xfrm rot="18772487">
            <a:off x="2732789" y="3794423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х</a:t>
            </a:r>
            <a:r>
              <a:rPr lang="en-US" dirty="0" smtClean="0"/>
              <a:t> </a:t>
            </a:r>
            <a:r>
              <a:rPr lang="ru-RU" dirty="0"/>
              <a:t>-</a:t>
            </a:r>
            <a:r>
              <a:rPr lang="en-US" dirty="0" smtClean="0"/>
              <a:t>y=</a:t>
            </a:r>
            <a:r>
              <a:rPr lang="ru-RU" dirty="0" smtClean="0"/>
              <a:t> -1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30620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474884"/>
            <a:ext cx="905531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Команда Пети получила график движения по маршруту,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котором по оси Ох отмечено время движения(в часах),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 оси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расстояние от лагеря (в км). Время начала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квеста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9:00. Буквами на графике обозначены пункты на маршруте, которые ребята должны посетить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343068" y="273005"/>
            <a:ext cx="640342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Задача из банка заданий 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 оценке функциональной грамотности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58700" y="1525433"/>
            <a:ext cx="43296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в летнем лагере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132" y="252755"/>
            <a:ext cx="25474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№3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5403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71" t="28816" r="17118" b="10911"/>
          <a:stretch/>
        </p:blipFill>
        <p:spPr bwMode="auto">
          <a:xfrm>
            <a:off x="107504" y="19968"/>
            <a:ext cx="6758317" cy="3892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-140231" y="3892359"/>
            <a:ext cx="9657900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1.Сколько времени(в часах) ребята будут отсутствовать 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лагере согласно графику движения?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2.Сколько времени они должны пробыть в пункте А?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3.Чему равно расстояние от пункта А до пункта В?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4.За какое время ребята должны дойти из пункта А в пункт В?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5. В какое время они должны прибыть в пункт С? 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Запишите ответ так: 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асы:минуты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7092280" y="67458"/>
            <a:ext cx="14902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Ответы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65821" y="586623"/>
            <a:ext cx="170751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10  часов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865821" y="1101421"/>
            <a:ext cx="25929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2 часа 30 минут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01996" y="1735314"/>
            <a:ext cx="2125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4 километра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01996" y="2383953"/>
            <a:ext cx="23044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3 часа 30 мин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08892" y="2973139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5) 17:00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20278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981</TotalTime>
  <Words>577</Words>
  <Application>Microsoft Office PowerPoint</Application>
  <PresentationFormat>Экран (4:3)</PresentationFormat>
  <Paragraphs>103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  Тема: Графический способ решения систем линейных уравнений с двумя переменными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Графический способ решения систем двух линейных уравнений с двумя переменными</dc:title>
  <dc:creator>acer</dc:creator>
  <cp:lastModifiedBy>Пользователь</cp:lastModifiedBy>
  <cp:revision>123</cp:revision>
  <dcterms:created xsi:type="dcterms:W3CDTF">2022-04-19T05:13:30Z</dcterms:created>
  <dcterms:modified xsi:type="dcterms:W3CDTF">2022-09-25T07:56:02Z</dcterms:modified>
</cp:coreProperties>
</file>