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  <p:sldId id="276" r:id="rId3"/>
    <p:sldId id="267" r:id="rId4"/>
    <p:sldId id="274" r:id="rId5"/>
    <p:sldId id="272" r:id="rId6"/>
    <p:sldId id="27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AF10C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68522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999528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016213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96756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741460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729355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00223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528392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125843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059564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200399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923C8-D305-43B5-A786-1CAD4881EC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289B8-2781-4040-A114-CE70C42D0FE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42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2852936"/>
            <a:ext cx="7772400" cy="1470025"/>
          </a:xfrm>
        </p:spPr>
        <p:txBody>
          <a:bodyPr/>
          <a:lstStyle/>
          <a:p>
            <a:r>
              <a:rPr lang="ru-RU" dirty="0" smtClean="0"/>
              <a:t>Фонетическая зарядка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3861048"/>
            <a:ext cx="4248472" cy="108012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Сказка про язычок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8020"/>
            <a:ext cx="3882008" cy="2911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8889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270576" cy="3168352"/>
          </a:xfrm>
        </p:spPr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  <a:latin typeface="Comic Sans MS" pitchFamily="66" charset="0"/>
              </a:rPr>
              <a:t>Ch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= 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?</a:t>
            </a:r>
            <a:b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</a:b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5013176"/>
            <a:ext cx="4248472" cy="108012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Что нас сегодня ждёт?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93340"/>
            <a:ext cx="4321736" cy="1846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0"/>
            <a:ext cx="2088232" cy="3148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082" y="3429000"/>
            <a:ext cx="2541662" cy="254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201622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93937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5" y="476672"/>
            <a:ext cx="7896717" cy="49492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00B050"/>
                </a:solidFill>
              </a:rPr>
              <a:t/>
            </a:r>
            <a:br>
              <a:rPr lang="en-US" dirty="0" smtClean="0">
                <a:solidFill>
                  <a:srgbClr val="00B050"/>
                </a:solidFill>
              </a:rPr>
            </a:br>
            <a:r>
              <a:rPr lang="en-US" dirty="0">
                <a:solidFill>
                  <a:srgbClr val="00B050"/>
                </a:solidFill>
              </a:rPr>
              <a:t/>
            </a:r>
            <a:br>
              <a:rPr lang="en-US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F0"/>
                </a:solidFill>
              </a:rPr>
              <a:t>маленький- </a:t>
            </a:r>
            <a:r>
              <a:rPr lang="en-US" dirty="0">
                <a:solidFill>
                  <a:srgbClr val="00B0F0"/>
                </a:solidFill>
              </a:rPr>
              <a:t>a </a:t>
            </a:r>
            <a:r>
              <a:rPr lang="en-US" dirty="0" smtClean="0">
                <a:solidFill>
                  <a:srgbClr val="00B0F0"/>
                </a:solidFill>
              </a:rPr>
              <a:t>little</a:t>
            </a:r>
            <a:br>
              <a:rPr lang="en-US" dirty="0" smtClean="0">
                <a:solidFill>
                  <a:srgbClr val="00B0F0"/>
                </a:solidFill>
              </a:rPr>
            </a:br>
            <a:r>
              <a:rPr lang="ru-RU" dirty="0" smtClean="0">
                <a:solidFill>
                  <a:srgbClr val="00B0F0"/>
                </a:solidFill>
              </a:rPr>
              <a:t>большой- </a:t>
            </a:r>
            <a:r>
              <a:rPr lang="en-US" dirty="0" smtClean="0">
                <a:solidFill>
                  <a:srgbClr val="00B0F0"/>
                </a:solidFill>
              </a:rPr>
              <a:t>a big</a:t>
            </a:r>
            <a:r>
              <a:rPr lang="en-US" dirty="0">
                <a:solidFill>
                  <a:srgbClr val="00B0F0"/>
                </a:solidFill>
              </a:rPr>
              <a:t/>
            </a:r>
            <a:br>
              <a:rPr lang="en-US" dirty="0">
                <a:solidFill>
                  <a:srgbClr val="00B0F0"/>
                </a:solidFill>
              </a:rPr>
            </a:br>
            <a:r>
              <a:rPr lang="en-US" dirty="0" smtClean="0">
                <a:solidFill>
                  <a:srgbClr val="00B050"/>
                </a:solidFill>
              </a:rPr>
              <a:t/>
            </a:r>
            <a:br>
              <a:rPr lang="en-US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1251" y="2420887"/>
            <a:ext cx="7853198" cy="39809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Красный, рыжий –  а </a:t>
            </a:r>
            <a:r>
              <a:rPr lang="en-US" dirty="0" smtClean="0">
                <a:solidFill>
                  <a:srgbClr val="C00000"/>
                </a:solidFill>
              </a:rPr>
              <a:t>red</a:t>
            </a:r>
            <a:endParaRPr lang="ru-RU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endParaRPr lang="ru-RU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                            </a:t>
            </a:r>
            <a:r>
              <a:rPr lang="ru-RU" dirty="0" smtClean="0">
                <a:solidFill>
                  <a:srgbClr val="00B050"/>
                </a:solidFill>
              </a:rPr>
              <a:t>зелёный </a:t>
            </a:r>
            <a:r>
              <a:rPr lang="ru-RU" dirty="0">
                <a:solidFill>
                  <a:srgbClr val="00B050"/>
                </a:solidFill>
              </a:rPr>
              <a:t>– </a:t>
            </a:r>
            <a:r>
              <a:rPr lang="ru-RU" dirty="0" smtClean="0">
                <a:solidFill>
                  <a:srgbClr val="00B050"/>
                </a:solidFill>
              </a:rPr>
              <a:t> а </a:t>
            </a:r>
            <a:r>
              <a:rPr lang="en-US" dirty="0" smtClean="0">
                <a:solidFill>
                  <a:srgbClr val="00B050"/>
                </a:solidFill>
              </a:rPr>
              <a:t>green</a:t>
            </a:r>
            <a:endParaRPr lang="ru-RU" dirty="0"/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508103" y="2878745"/>
            <a:ext cx="3398693" cy="3985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Чёрный – </a:t>
            </a:r>
            <a:r>
              <a:rPr lang="ru-RU" dirty="0" smtClean="0"/>
              <a:t> а </a:t>
            </a:r>
            <a:r>
              <a:rPr lang="en-US" dirty="0" smtClean="0"/>
              <a:t>black</a:t>
            </a:r>
            <a:endParaRPr lang="ru-RU" dirty="0"/>
          </a:p>
          <a:p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972" y="0"/>
            <a:ext cx="1706563" cy="1700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157192"/>
            <a:ext cx="1855934" cy="1451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93366"/>
            <a:ext cx="1584176" cy="164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728" y="3525971"/>
            <a:ext cx="1886525" cy="221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2061"/>
            <a:ext cx="2557293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8889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4021" y="692696"/>
            <a:ext cx="6406480" cy="792087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Georgia" pitchFamily="18" charset="0"/>
              </a:rPr>
              <a:t>Домашнее задание: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065" y="0"/>
            <a:ext cx="1706563" cy="1700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15616" y="1484784"/>
            <a:ext cx="6400800" cy="1752600"/>
          </a:xfrm>
        </p:spPr>
        <p:txBody>
          <a:bodyPr>
            <a:normAutofit/>
          </a:bodyPr>
          <a:lstStyle/>
          <a:p>
            <a:r>
              <a:rPr lang="ru-RU" sz="4800" dirty="0" err="1" smtClean="0">
                <a:solidFill>
                  <a:srgbClr val="C00000"/>
                </a:solidFill>
              </a:rPr>
              <a:t>Печат.тетр</a:t>
            </a:r>
            <a:r>
              <a:rPr lang="ru-RU" sz="4800" dirty="0" smtClean="0">
                <a:solidFill>
                  <a:srgbClr val="C00000"/>
                </a:solidFill>
              </a:rPr>
              <a:t>. Стр.40 упр. </a:t>
            </a:r>
            <a:r>
              <a:rPr lang="ru-RU" sz="4800" dirty="0" smtClean="0">
                <a:solidFill>
                  <a:srgbClr val="C00000"/>
                </a:solidFill>
              </a:rPr>
              <a:t>3</a:t>
            </a:r>
            <a:r>
              <a:rPr lang="ru-RU" sz="4800" dirty="0">
                <a:solidFill>
                  <a:srgbClr val="C00000"/>
                </a:solidFill>
              </a:rPr>
              <a:t>.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365" y="3212976"/>
            <a:ext cx="384042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47409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764705"/>
            <a:ext cx="6984776" cy="792087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Georgia" pitchFamily="18" charset="0"/>
              </a:rPr>
              <a:t>Закончи </a:t>
            </a:r>
            <a:r>
              <a:rPr lang="ru-RU" sz="4000" b="1" dirty="0" smtClean="0">
                <a:solidFill>
                  <a:srgbClr val="C00000"/>
                </a:solidFill>
                <a:latin typeface="Georgia" pitchFamily="18" charset="0"/>
              </a:rPr>
              <a:t>предложения: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67544" y="2204864"/>
            <a:ext cx="6400800" cy="1752600"/>
          </a:xfrm>
        </p:spPr>
        <p:txBody>
          <a:bodyPr>
            <a:normAutofit lnSpcReduction="10000"/>
          </a:bodyPr>
          <a:lstStyle/>
          <a:p>
            <a:pPr lvl="0" algn="just">
              <a:lnSpc>
                <a:spcPct val="115000"/>
              </a:lnSpc>
              <a:spcBef>
                <a:spcPts val="0"/>
              </a:spcBef>
            </a:pPr>
            <a:r>
              <a:rPr lang="ru-RU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  Для меня самым интересным</a:t>
            </a:r>
            <a:r>
              <a:rPr lang="en-US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было…</a:t>
            </a:r>
            <a:endParaRPr lang="ru-RU" sz="2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Bef>
                <a:spcPts val="0"/>
              </a:spcBef>
            </a:pPr>
            <a:r>
              <a:rPr lang="ru-RU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 Теперь я умею…</a:t>
            </a:r>
            <a:endParaRPr lang="ru-RU" sz="2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Bef>
                <a:spcPts val="0"/>
              </a:spcBef>
            </a:pPr>
            <a:r>
              <a:rPr lang="ru-RU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 Мне было трудно…</a:t>
            </a:r>
          </a:p>
          <a:p>
            <a:pPr lvl="0" algn="just">
              <a:lnSpc>
                <a:spcPct val="115000"/>
              </a:lnSpc>
              <a:spcBef>
                <a:spcPts val="0"/>
              </a:spcBef>
            </a:pPr>
            <a:r>
              <a:rPr lang="ru-RU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 Я бы поставил себе …, потому что…</a:t>
            </a:r>
            <a:endParaRPr lang="ru-RU" sz="2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423" y="0"/>
            <a:ext cx="1706563" cy="1700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5856" y="5013176"/>
            <a:ext cx="28248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AF10C0"/>
                </a:solidFill>
                <a:latin typeface="Georgia" pitchFamily="18" charset="0"/>
              </a:rPr>
              <a:t>Good bye!</a:t>
            </a:r>
            <a:endParaRPr lang="ru-RU" sz="4000" b="1" dirty="0">
              <a:solidFill>
                <a:srgbClr val="AF10C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7268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19256" cy="507342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800" dirty="0" smtClean="0"/>
              <a:t>                  Урок прошёл отлично.         </a:t>
            </a:r>
          </a:p>
          <a:p>
            <a:pPr marL="0" indent="0">
              <a:buNone/>
            </a:pPr>
            <a:r>
              <a:rPr lang="ru-RU" sz="2800" dirty="0" smtClean="0"/>
              <a:t>                  Мне всё удалось .                           Хлопните в ладоши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                  Урок был интересным.</a:t>
            </a:r>
          </a:p>
          <a:p>
            <a:pPr marL="0" indent="0">
              <a:buNone/>
            </a:pPr>
            <a:r>
              <a:rPr lang="ru-RU" sz="2800" dirty="0" smtClean="0"/>
              <a:t>                  Но у меня возникли вопросы             Улыбнитесь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               У меня было много ошибок, мне       Поднимите руку</a:t>
            </a:r>
          </a:p>
          <a:p>
            <a:pPr marL="0" indent="0">
              <a:buNone/>
            </a:pPr>
            <a:r>
              <a:rPr lang="ru-RU" sz="2800" dirty="0" smtClean="0"/>
              <a:t>                 нужна помощь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10" y="4365104"/>
            <a:ext cx="136833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74" y="805693"/>
            <a:ext cx="1317638" cy="135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10" y="2780928"/>
            <a:ext cx="1543983" cy="108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5527015"/>
      </p:ext>
    </p:extLst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5_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104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5_Тема Office</vt:lpstr>
      <vt:lpstr>Фонетическая зарядка</vt:lpstr>
      <vt:lpstr>Ch= ? </vt:lpstr>
      <vt:lpstr>  маленький- a little большой- a big  </vt:lpstr>
      <vt:lpstr>Домашнее задание: </vt:lpstr>
      <vt:lpstr>Закончи предложения: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admin</cp:lastModifiedBy>
  <cp:revision>41</cp:revision>
  <dcterms:created xsi:type="dcterms:W3CDTF">2014-10-22T08:58:20Z</dcterms:created>
  <dcterms:modified xsi:type="dcterms:W3CDTF">2017-12-04T21:22:48Z</dcterms:modified>
</cp:coreProperties>
</file>