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5" r:id="rId6"/>
    <p:sldId id="271" r:id="rId7"/>
    <p:sldId id="272" r:id="rId8"/>
    <p:sldId id="269" r:id="rId9"/>
    <p:sldId id="270" r:id="rId10"/>
    <p:sldId id="261" r:id="rId11"/>
    <p:sldId id="274" r:id="rId12"/>
    <p:sldId id="267" r:id="rId13"/>
    <p:sldId id="262" r:id="rId14"/>
    <p:sldId id="273" r:id="rId15"/>
    <p:sldId id="263" r:id="rId16"/>
    <p:sldId id="264" r:id="rId17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Станиславовна" initials="k" lastIdx="1" clrIdx="0">
    <p:extLst>
      <p:ext uri="{19B8F6BF-5375-455C-9EA6-DF929625EA0E}">
        <p15:presenceInfo xmlns:p15="http://schemas.microsoft.com/office/powerpoint/2012/main" userId="Ольга Станиславо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4AC0-A53B-4676-AA65-3DED0448F25F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980C5-A649-4F04-8075-0C0C9D7AE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109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>
            <a:extLst>
              <a:ext uri="{FF2B5EF4-FFF2-40B4-BE49-F238E27FC236}">
                <a16:creationId xmlns:a16="http://schemas.microsoft.com/office/drawing/2014/main" id="{B0A88EB1-EF17-47B0-A6FF-56E8EA9AFC8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/>
            <a:fld id="{9C0AD54E-582C-48B3-A061-B4DD5EF4E3F5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8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24579" name="Rectangle 1">
            <a:extLst>
              <a:ext uri="{FF2B5EF4-FFF2-40B4-BE49-F238E27FC236}">
                <a16:creationId xmlns:a16="http://schemas.microsoft.com/office/drawing/2014/main" id="{F339E564-D2B9-46E7-91AE-D61F3085A3C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D81BE0F7-F861-4F92-BC04-FE478CB8D63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721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>
            <a:extLst>
              <a:ext uri="{FF2B5EF4-FFF2-40B4-BE49-F238E27FC236}">
                <a16:creationId xmlns:a16="http://schemas.microsoft.com/office/drawing/2014/main" id="{B0A88EB1-EF17-47B0-A6FF-56E8EA9AFC8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/>
            <a:fld id="{9C0AD54E-582C-48B3-A061-B4DD5EF4E3F5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9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24579" name="Rectangle 1">
            <a:extLst>
              <a:ext uri="{FF2B5EF4-FFF2-40B4-BE49-F238E27FC236}">
                <a16:creationId xmlns:a16="http://schemas.microsoft.com/office/drawing/2014/main" id="{F339E564-D2B9-46E7-91AE-D61F3085A3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D81BE0F7-F861-4F92-BC04-FE478CB8D6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721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910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9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1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39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2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538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902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049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179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3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75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69BE7-C73A-4F1B-BCAF-C75E834B672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7C40-63DF-4971-8285-44BFA9426F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52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42471-1B6C-4A0A-B5D3-9FF56AD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4019"/>
            <a:ext cx="10972800" cy="1729654"/>
          </a:xfrm>
        </p:spPr>
        <p:txBody>
          <a:bodyPr>
            <a:normAutofit fontScale="90000"/>
          </a:bodyPr>
          <a:lstStyle/>
          <a:p>
            <a:r>
              <a:rPr lang="ru-RU" dirty="0"/>
              <a:t>Сравните предложения. </a:t>
            </a:r>
            <a:br>
              <a:rPr lang="ru-RU" dirty="0"/>
            </a:br>
            <a:r>
              <a:rPr lang="ru-RU" dirty="0"/>
              <a:t>Какое из них передаёт слова </a:t>
            </a:r>
            <a:r>
              <a:rPr lang="ru-RU" dirty="0" err="1"/>
              <a:t>М.Горького</a:t>
            </a:r>
            <a:r>
              <a:rPr lang="ru-RU" dirty="0"/>
              <a:t> точнее? Почему?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A815EB-A720-451F-BB75-FCB32B0FE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332037"/>
            <a:ext cx="10972800" cy="4525963"/>
          </a:xfrm>
        </p:spPr>
        <p:txBody>
          <a:bodyPr>
            <a:normAutofit/>
          </a:bodyPr>
          <a:lstStyle/>
          <a:p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Горький писал, что надо обогащать себя знаниями русского языка и больше читать.</a:t>
            </a:r>
          </a:p>
          <a:p>
            <a:r>
              <a:rPr lang="ru-RU" alt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Горький писал: «Надо обогащать себя знаниями русского языка и больше читать».</a:t>
            </a:r>
          </a:p>
        </p:txBody>
      </p:sp>
    </p:spTree>
    <p:extLst>
      <p:ext uri="{BB962C8B-B14F-4D97-AF65-F5344CB8AC3E}">
        <p14:creationId xmlns:p14="http://schemas.microsoft.com/office/powerpoint/2010/main" val="2181533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A19F1-5A94-431C-9CE4-7F167B0A5C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/>
          <a:lstStyle/>
          <a:p>
            <a:r>
              <a:rPr lang="ru-RU" dirty="0"/>
              <a:t>«Письмо с дырками»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92A2C8-B20D-47A0-A1DB-CC6C9AA01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204" y="1417638"/>
            <a:ext cx="8696614" cy="507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16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A19F1-5A94-431C-9CE4-7F167B0A5C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/>
          <a:lstStyle/>
          <a:p>
            <a:r>
              <a:rPr lang="ru-RU" dirty="0"/>
              <a:t>Проверка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92A2C8-B20D-47A0-A1DB-CC6C9AA01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602" y="1283195"/>
            <a:ext cx="9076216" cy="53001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3264E3-6B09-4D27-9124-5332B034E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316" y="2552203"/>
            <a:ext cx="1193367" cy="3793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032CB0-9076-46FA-9C3A-237AFCE99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247" y="2552203"/>
            <a:ext cx="1319717" cy="3741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27C4AF9-83BA-42CA-B0FD-D25BD72D9C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6319" y="3122041"/>
            <a:ext cx="1365972" cy="34621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CCFC65C-9C03-49E2-83EF-71097F78A2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1846" y="3122041"/>
            <a:ext cx="1226415" cy="36516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1C33C16-179C-4991-AC67-AA1CB85EF0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5897" y="3828786"/>
            <a:ext cx="845850" cy="34342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169DAEE-B4DB-4A71-8876-A870428012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8693" y="3576897"/>
            <a:ext cx="1480414" cy="35475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0F4CC5E-22C3-4B91-87C1-23E6DFA826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21963" y="3631507"/>
            <a:ext cx="748072" cy="34621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4A97D06-0E11-4FC8-9918-1E12537FE3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64070" y="3685165"/>
            <a:ext cx="1019175" cy="50482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E10B330-FB9D-4204-B8FB-08714C1DCAF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16517" y="4302718"/>
            <a:ext cx="713778" cy="37491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29A6D05-6572-4372-9E02-E031A9415C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08889" y="4209128"/>
            <a:ext cx="932272" cy="316512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058DC96-0C29-4D93-A4DD-F7252D9F214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69383" y="3333851"/>
            <a:ext cx="1678743" cy="40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70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C23501-A492-43D4-A443-3A8946561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895" y="713029"/>
            <a:ext cx="8141385" cy="543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86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96216-2B00-4E89-A3C1-0A399088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Составьте «толстый» и «тонкий» вопросы, связанные с темой урока.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6E4954F-1330-40A2-8A95-D0A1589DF8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6" b="10843"/>
          <a:stretch/>
        </p:blipFill>
        <p:spPr bwMode="auto">
          <a:xfrm>
            <a:off x="1255685" y="1744806"/>
            <a:ext cx="9812996" cy="4619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481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DF4BA6-BD18-4FB3-BA6E-DB5D007F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«Комикс»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5B4095-CD31-4F8E-B65A-408B255A5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024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B6FB2-BA9D-4BE6-A780-BA2906343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«Шпаргалка»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C345A9-D4B2-4F07-A825-68E3957F0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703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CD7FD-CADF-4B16-A3A0-7BF425A4E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479692-64CE-4508-BE98-2C3AE13D0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3" y="1886528"/>
            <a:ext cx="10972800" cy="4525963"/>
          </a:xfrm>
        </p:spPr>
        <p:txBody>
          <a:bodyPr>
            <a:normAutofit/>
          </a:bodyPr>
          <a:lstStyle/>
          <a:p>
            <a:r>
              <a:rPr lang="ru-RU" sz="4400" dirty="0"/>
              <a:t>Чему научились?</a:t>
            </a:r>
          </a:p>
          <a:p>
            <a:r>
              <a:rPr lang="ru-RU" sz="4400" dirty="0"/>
              <a:t>Что было интересно?</a:t>
            </a:r>
          </a:p>
          <a:p>
            <a:r>
              <a:rPr lang="ru-RU" sz="4400" dirty="0"/>
              <a:t>Что было сложно?</a:t>
            </a:r>
          </a:p>
        </p:txBody>
      </p:sp>
    </p:spTree>
    <p:extLst>
      <p:ext uri="{BB962C8B-B14F-4D97-AF65-F5344CB8AC3E}">
        <p14:creationId xmlns:p14="http://schemas.microsoft.com/office/powerpoint/2010/main" val="3623027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AE4986A-9E57-4FF7-BAC8-918ABD42AC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9673" y="763444"/>
            <a:ext cx="10363200" cy="1470025"/>
          </a:xfrm>
        </p:spPr>
        <p:txBody>
          <a:bodyPr>
            <a:normAutofit/>
          </a:bodyPr>
          <a:lstStyle/>
          <a:p>
            <a:r>
              <a:rPr lang="ru-RU" sz="8800" b="1" dirty="0">
                <a:solidFill>
                  <a:srgbClr val="FF0000"/>
                </a:solidFill>
              </a:rPr>
              <a:t>Прямая речь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437C94C3-B7BA-4471-A27E-5BA5C2049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2944" y="2552700"/>
            <a:ext cx="9716655" cy="1752600"/>
          </a:xfrm>
        </p:spPr>
        <p:txBody>
          <a:bodyPr>
            <a:normAutofit lnSpcReduction="10000"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Приём «Ассоциации».</a:t>
            </a:r>
          </a:p>
          <a:p>
            <a:r>
              <a:rPr lang="ru-RU" sz="5400" dirty="0">
                <a:solidFill>
                  <a:schemeClr val="tx1"/>
                </a:solidFill>
              </a:rPr>
              <a:t>Определите цели урока.</a:t>
            </a:r>
          </a:p>
        </p:txBody>
      </p:sp>
    </p:spTree>
    <p:extLst>
      <p:ext uri="{BB962C8B-B14F-4D97-AF65-F5344CB8AC3E}">
        <p14:creationId xmlns:p14="http://schemas.microsoft.com/office/powerpoint/2010/main" val="3698769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CD6A4F-FC03-478F-A77C-B616DC904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081" y="1671984"/>
            <a:ext cx="8419465" cy="45485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161CDA-42F0-4D16-99E1-502AAF7BB629}"/>
              </a:ext>
            </a:extLst>
          </p:cNvPr>
          <p:cNvSpPr txBox="1"/>
          <p:nvPr/>
        </p:nvSpPr>
        <p:spPr>
          <a:xfrm rot="17752082">
            <a:off x="2728912" y="1653716"/>
            <a:ext cx="3769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Части предложения с прямой речью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8D5B42-AC82-4119-B2E7-CAB1D1185A7A}"/>
              </a:ext>
            </a:extLst>
          </p:cNvPr>
          <p:cNvSpPr txBox="1"/>
          <p:nvPr/>
        </p:nvSpPr>
        <p:spPr>
          <a:xfrm rot="17752082">
            <a:off x="4037027" y="1941413"/>
            <a:ext cx="3129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Местоположение слов автора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BDF396-ACEA-4D08-B2BC-24CBD2C2E966}"/>
              </a:ext>
            </a:extLst>
          </p:cNvPr>
          <p:cNvSpPr txBox="1"/>
          <p:nvPr/>
        </p:nvSpPr>
        <p:spPr>
          <a:xfrm rot="17752082">
            <a:off x="4928211" y="2035875"/>
            <a:ext cx="311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Знак выделения прямой речи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5791D6-EBCC-4535-A234-965C89A0410B}"/>
              </a:ext>
            </a:extLst>
          </p:cNvPr>
          <p:cNvSpPr txBox="1"/>
          <p:nvPr/>
        </p:nvSpPr>
        <p:spPr>
          <a:xfrm rot="17752082">
            <a:off x="5768432" y="1841279"/>
            <a:ext cx="3620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Знак после слов автора перед прямой речью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E918E-14AB-4258-9FB6-4AE3A3731F03}"/>
              </a:ext>
            </a:extLst>
          </p:cNvPr>
          <p:cNvSpPr txBox="1"/>
          <p:nvPr/>
        </p:nvSpPr>
        <p:spPr>
          <a:xfrm rot="17752082">
            <a:off x="6643353" y="1765669"/>
            <a:ext cx="3809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Знак после прямой речи перед словами автора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8BC673-A8FA-4509-BFD2-531980E82569}"/>
              </a:ext>
            </a:extLst>
          </p:cNvPr>
          <p:cNvSpPr txBox="1"/>
          <p:nvPr/>
        </p:nvSpPr>
        <p:spPr>
          <a:xfrm>
            <a:off x="1652987" y="3291481"/>
            <a:ext cx="165757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C2E37-E483-4D1E-ACAB-A608CDC846F9}"/>
              </a:ext>
            </a:extLst>
          </p:cNvPr>
          <p:cNvSpPr txBox="1"/>
          <p:nvPr/>
        </p:nvSpPr>
        <p:spPr>
          <a:xfrm>
            <a:off x="8572439" y="3261677"/>
            <a:ext cx="165757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6944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CD6A4F-FC03-478F-A77C-B616DC904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081" y="1671984"/>
            <a:ext cx="8419465" cy="45485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161CDA-42F0-4D16-99E1-502AAF7BB629}"/>
              </a:ext>
            </a:extLst>
          </p:cNvPr>
          <p:cNvSpPr txBox="1"/>
          <p:nvPr/>
        </p:nvSpPr>
        <p:spPr>
          <a:xfrm rot="17752082">
            <a:off x="2728912" y="1653716"/>
            <a:ext cx="3769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Части предложения с прямой речью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8D5B42-AC82-4119-B2E7-CAB1D1185A7A}"/>
              </a:ext>
            </a:extLst>
          </p:cNvPr>
          <p:cNvSpPr txBox="1"/>
          <p:nvPr/>
        </p:nvSpPr>
        <p:spPr>
          <a:xfrm rot="17752082">
            <a:off x="4037027" y="1941413"/>
            <a:ext cx="3129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Местоположение слов автора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BDF396-ACEA-4D08-B2BC-24CBD2C2E966}"/>
              </a:ext>
            </a:extLst>
          </p:cNvPr>
          <p:cNvSpPr txBox="1"/>
          <p:nvPr/>
        </p:nvSpPr>
        <p:spPr>
          <a:xfrm rot="17752082">
            <a:off x="4937797" y="1969907"/>
            <a:ext cx="311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Знак выделения прямой речи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5791D6-EBCC-4535-A234-965C89A0410B}"/>
              </a:ext>
            </a:extLst>
          </p:cNvPr>
          <p:cNvSpPr txBox="1"/>
          <p:nvPr/>
        </p:nvSpPr>
        <p:spPr>
          <a:xfrm rot="17752082">
            <a:off x="5768432" y="1841279"/>
            <a:ext cx="3620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Знак после слов автора перед прямой речью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E918E-14AB-4258-9FB6-4AE3A3731F03}"/>
              </a:ext>
            </a:extLst>
          </p:cNvPr>
          <p:cNvSpPr txBox="1"/>
          <p:nvPr/>
        </p:nvSpPr>
        <p:spPr>
          <a:xfrm rot="17752082">
            <a:off x="6643353" y="1765669"/>
            <a:ext cx="3809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Знак после прямой речи перед словами автора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C4AA8F-D99A-4F3E-8E5D-651C745FAE41}"/>
              </a:ext>
            </a:extLst>
          </p:cNvPr>
          <p:cNvSpPr txBox="1"/>
          <p:nvPr/>
        </p:nvSpPr>
        <p:spPr>
          <a:xfrm>
            <a:off x="1220084" y="3219102"/>
            <a:ext cx="2284600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/>
              <a:t>Предложения </a:t>
            </a:r>
          </a:p>
          <a:p>
            <a:r>
              <a:rPr lang="ru-RU" sz="2400" dirty="0"/>
              <a:t>с прямой речью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121DF8-2E3B-47B1-8579-524D2FA603AA}"/>
              </a:ext>
            </a:extLst>
          </p:cNvPr>
          <p:cNvSpPr txBox="1"/>
          <p:nvPr/>
        </p:nvSpPr>
        <p:spPr>
          <a:xfrm>
            <a:off x="8339444" y="3219102"/>
            <a:ext cx="2944204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/>
              <a:t>Дословно передают </a:t>
            </a:r>
          </a:p>
          <a:p>
            <a:r>
              <a:rPr lang="ru-RU" sz="2400" dirty="0"/>
              <a:t>чужое высказывание</a:t>
            </a:r>
          </a:p>
        </p:txBody>
      </p:sp>
    </p:spTree>
    <p:extLst>
      <p:ext uri="{BB962C8B-B14F-4D97-AF65-F5344CB8AC3E}">
        <p14:creationId xmlns:p14="http://schemas.microsoft.com/office/powerpoint/2010/main" val="1713392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01224C-868B-42F2-A378-80C082C56D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07"/>
          <a:stretch/>
        </p:blipFill>
        <p:spPr>
          <a:xfrm>
            <a:off x="1673729" y="1417638"/>
            <a:ext cx="8563835" cy="4900035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0E3DA8-1877-438B-B8D3-A37040261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«Классификация».</a:t>
            </a:r>
            <a:br>
              <a:rPr lang="ru-RU" dirty="0"/>
            </a:br>
            <a:r>
              <a:rPr lang="ru-RU" dirty="0"/>
              <a:t>Впишите номера предложений в колонки.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A9F48F-979A-4F60-819E-BC6DCF984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132" y="1493083"/>
            <a:ext cx="1249796" cy="37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2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01224C-868B-42F2-A378-80C082C56D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07"/>
          <a:stretch/>
        </p:blipFill>
        <p:spPr>
          <a:xfrm>
            <a:off x="1673729" y="1417638"/>
            <a:ext cx="8563835" cy="4900035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0E3DA8-1877-438B-B8D3-A37040261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Проверка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A9F48F-979A-4F60-819E-BC6DCF984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132" y="1493083"/>
            <a:ext cx="1249796" cy="373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4D568C-07DB-4DF2-8FC6-F7FF1944A463}"/>
              </a:ext>
            </a:extLst>
          </p:cNvPr>
          <p:cNvSpPr txBox="1"/>
          <p:nvPr/>
        </p:nvSpPr>
        <p:spPr>
          <a:xfrm>
            <a:off x="2638694" y="1851596"/>
            <a:ext cx="437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3FA2FC-E15F-48A7-9CAC-6FE39D869192}"/>
              </a:ext>
            </a:extLst>
          </p:cNvPr>
          <p:cNvSpPr txBox="1"/>
          <p:nvPr/>
        </p:nvSpPr>
        <p:spPr>
          <a:xfrm>
            <a:off x="4479222" y="1866465"/>
            <a:ext cx="997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4, 6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57CD64-A4A2-4DAB-80AD-29616B5BEC63}"/>
              </a:ext>
            </a:extLst>
          </p:cNvPr>
          <p:cNvSpPr txBox="1"/>
          <p:nvPr/>
        </p:nvSpPr>
        <p:spPr>
          <a:xfrm>
            <a:off x="6540768" y="1826052"/>
            <a:ext cx="997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5, 8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D77AFA-9D54-46BA-9ABD-906B57530386}"/>
              </a:ext>
            </a:extLst>
          </p:cNvPr>
          <p:cNvSpPr txBox="1"/>
          <p:nvPr/>
        </p:nvSpPr>
        <p:spPr>
          <a:xfrm>
            <a:off x="8534511" y="1809745"/>
            <a:ext cx="1809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2, 7 </a:t>
            </a:r>
          </a:p>
        </p:txBody>
      </p:sp>
    </p:spTree>
    <p:extLst>
      <p:ext uri="{BB962C8B-B14F-4D97-AF65-F5344CB8AC3E}">
        <p14:creationId xmlns:p14="http://schemas.microsoft.com/office/powerpoint/2010/main" val="119145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4C6E5-5F3F-4B2E-932C-2B7034CE3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Витютень – крупный лесной голубь.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90B1B9-2322-4DE1-A765-45D13DC4F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AC8E53C-D6E0-490A-88F7-BD134E6A5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90591"/>
            <a:ext cx="7113320" cy="474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902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>
            <a:extLst>
              <a:ext uri="{FF2B5EF4-FFF2-40B4-BE49-F238E27FC236}">
                <a16:creationId xmlns:a16="http://schemas.microsoft.com/office/drawing/2014/main" id="{6C0C507A-E0BB-46F5-9BE3-9714EB23C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642" y="541701"/>
            <a:ext cx="9802061" cy="98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903" b="1" dirty="0"/>
              <a:t>«Лови ошибку»</a:t>
            </a:r>
          </a:p>
          <a:p>
            <a:pPr algn="ctr"/>
            <a:r>
              <a:rPr lang="ru-RU" altLang="ru-RU" sz="2903" b="1" dirty="0"/>
              <a:t>Исправьте ошибки в предложениях.</a:t>
            </a:r>
          </a:p>
        </p:txBody>
      </p:sp>
      <p:sp>
        <p:nvSpPr>
          <p:cNvPr id="10243" name="Прямоугольник 4">
            <a:extLst>
              <a:ext uri="{FF2B5EF4-FFF2-40B4-BE49-F238E27FC236}">
                <a16:creationId xmlns:a16="http://schemas.microsoft.com/office/drawing/2014/main" id="{52B51DC1-D11C-4E41-AFA2-84DB9F6D2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641" y="1606489"/>
            <a:ext cx="9702359" cy="449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altLang="ru-RU" sz="3600" b="1" dirty="0">
                <a:ea typeface="Times New Roman" panose="02020603050405020304" pitchFamily="18" charset="0"/>
                <a:cs typeface="Arial" panose="020B0604020202020204" pitchFamily="34" charset="0"/>
              </a:rPr>
              <a:t>1)Попугай засмеялся и проговорил- «Хорошо!</a:t>
            </a:r>
            <a:r>
              <a:rPr lang="ru-RU" altLang="ru-RU" sz="4000" b="1" dirty="0">
                <a:ea typeface="Times New Roman" panose="02020603050405020304" pitchFamily="18" charset="0"/>
                <a:cs typeface="Arial" panose="020B0604020202020204" pitchFamily="34" charset="0"/>
              </a:rPr>
              <a:t>» </a:t>
            </a:r>
          </a:p>
          <a:p>
            <a:pPr>
              <a:lnSpc>
                <a:spcPct val="200000"/>
              </a:lnSpc>
            </a:pPr>
            <a:r>
              <a:rPr lang="ru-RU" altLang="ru-RU" sz="3600" b="1" dirty="0">
                <a:ea typeface="Times New Roman" panose="02020603050405020304" pitchFamily="18" charset="0"/>
                <a:cs typeface="Arial" panose="020B0604020202020204" pitchFamily="34" charset="0"/>
              </a:rPr>
              <a:t>2)«Спасибо тебе»  : сказал доктор. 	</a:t>
            </a:r>
          </a:p>
          <a:p>
            <a:pPr>
              <a:lnSpc>
                <a:spcPct val="200000"/>
              </a:lnSpc>
            </a:pPr>
            <a:r>
              <a:rPr lang="ru-RU" altLang="ru-RU" sz="3600" b="1" dirty="0">
                <a:ea typeface="Times New Roman" panose="02020603050405020304" pitchFamily="18" charset="0"/>
                <a:cs typeface="Arial" panose="020B0604020202020204" pitchFamily="34" charset="0"/>
              </a:rPr>
              <a:t>3)Звери, собирайтесь! - крикнул он. </a:t>
            </a:r>
          </a:p>
          <a:p>
            <a:pPr>
              <a:lnSpc>
                <a:spcPct val="200000"/>
              </a:lnSpc>
            </a:pPr>
            <a:r>
              <a:rPr lang="ru-RU" altLang="ru-RU" sz="3600" b="1" dirty="0">
                <a:ea typeface="Times New Roman" panose="02020603050405020304" pitchFamily="18" charset="0"/>
                <a:cs typeface="Arial" panose="020B0604020202020204" pitchFamily="34" charset="0"/>
              </a:rPr>
              <a:t>4)«Что там случилось» - спросил Крокодил. 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>
            <a:extLst>
              <a:ext uri="{FF2B5EF4-FFF2-40B4-BE49-F238E27FC236}">
                <a16:creationId xmlns:a16="http://schemas.microsoft.com/office/drawing/2014/main" id="{6C0C507A-E0BB-46F5-9BE3-9714EB23C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157" y="620706"/>
            <a:ext cx="7773936" cy="53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903" b="1" dirty="0"/>
              <a:t>Проверка</a:t>
            </a:r>
          </a:p>
        </p:txBody>
      </p:sp>
      <p:sp>
        <p:nvSpPr>
          <p:cNvPr id="10243" name="Прямоугольник 4">
            <a:extLst>
              <a:ext uri="{FF2B5EF4-FFF2-40B4-BE49-F238E27FC236}">
                <a16:creationId xmlns:a16="http://schemas.microsoft.com/office/drawing/2014/main" id="{52B51DC1-D11C-4E41-AFA2-84DB9F6D2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478" y="1246271"/>
            <a:ext cx="9702359" cy="401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Попугай засмеялся и проговорил</a:t>
            </a: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 «Хорошо!</a:t>
            </a:r>
            <a:r>
              <a:rPr lang="ru-RU" altLang="ru-RU" sz="3600" b="1" dirty="0">
                <a:ea typeface="Times New Roman" panose="02020603050405020304" pitchFamily="18" charset="0"/>
                <a:cs typeface="Arial" panose="020B0604020202020204" pitchFamily="34" charset="0"/>
              </a:rPr>
              <a:t>» </a:t>
            </a:r>
          </a:p>
          <a:p>
            <a:pPr>
              <a:lnSpc>
                <a:spcPct val="200000"/>
              </a:lnSpc>
            </a:pP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«Спасибо тебе»</a:t>
            </a: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, - 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сказал доктор. 	</a:t>
            </a:r>
          </a:p>
          <a:p>
            <a:pPr>
              <a:lnSpc>
                <a:spcPct val="200000"/>
              </a:lnSpc>
            </a:pP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Звери, собирайтесь!</a:t>
            </a: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»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 - крикнул он. </a:t>
            </a:r>
          </a:p>
          <a:p>
            <a:pPr>
              <a:lnSpc>
                <a:spcPct val="200000"/>
              </a:lnSpc>
            </a:pP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Что там случилось</a:t>
            </a:r>
            <a:r>
              <a:rPr lang="ru-RU" altLang="ru-RU" sz="32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r>
              <a:rPr lang="ru-RU" altLang="ru-RU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» - спросил Крокодил. </a:t>
            </a:r>
          </a:p>
        </p:txBody>
      </p:sp>
    </p:spTree>
    <p:extLst>
      <p:ext uri="{BB962C8B-B14F-4D97-AF65-F5344CB8AC3E}">
        <p14:creationId xmlns:p14="http://schemas.microsoft.com/office/powerpoint/2010/main" val="225843653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30" id="{1B37BD14-CBF0-47AB-ADAC-7EBEA5C24FD0}" vid="{2FE37AEC-68BA-4D24-B9C7-A0DEE739F9B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Тема30</Template>
  <TotalTime>209</TotalTime>
  <Words>270</Words>
  <Application>Microsoft Office PowerPoint</Application>
  <PresentationFormat>Широкоэкранный</PresentationFormat>
  <Paragraphs>51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Тема30</vt:lpstr>
      <vt:lpstr>Сравните предложения.  Какое из них передаёт слова М.Горького точнее? Почему?</vt:lpstr>
      <vt:lpstr>Прямая речь</vt:lpstr>
      <vt:lpstr>Презентация PowerPoint</vt:lpstr>
      <vt:lpstr>Презентация PowerPoint</vt:lpstr>
      <vt:lpstr>«Классификация». Впишите номера предложений в колонки.</vt:lpstr>
      <vt:lpstr>Проверка</vt:lpstr>
      <vt:lpstr>Витютень – крупный лесной голубь.</vt:lpstr>
      <vt:lpstr>Презентация PowerPoint</vt:lpstr>
      <vt:lpstr>Презентация PowerPoint</vt:lpstr>
      <vt:lpstr>«Письмо с дырками»</vt:lpstr>
      <vt:lpstr>Проверка</vt:lpstr>
      <vt:lpstr>Презентация PowerPoint</vt:lpstr>
      <vt:lpstr>Составьте «толстый» и «тонкий» вопросы, связанные с темой урока. </vt:lpstr>
      <vt:lpstr>«Комикс»</vt:lpstr>
      <vt:lpstr>«Шпаргалка»</vt:lpstr>
      <vt:lpstr>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Сравните предложения.  Какое из них передаёт слова М.Горького точнее? Почему?</dc:title>
  <dc:creator>Ольга Станиславовна</dc:creator>
  <cp:lastModifiedBy>Ольга Станиславовна</cp:lastModifiedBy>
  <cp:revision>2</cp:revision>
  <cp:lastPrinted>2021-11-23T20:38:05Z</cp:lastPrinted>
  <dcterms:created xsi:type="dcterms:W3CDTF">2021-11-23T17:23:50Z</dcterms:created>
  <dcterms:modified xsi:type="dcterms:W3CDTF">2021-11-23T20:53:34Z</dcterms:modified>
</cp:coreProperties>
</file>