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5" r:id="rId2"/>
    <p:sldId id="316" r:id="rId3"/>
    <p:sldId id="317" r:id="rId4"/>
    <p:sldId id="318" r:id="rId5"/>
    <p:sldId id="319" r:id="rId6"/>
    <p:sldId id="298" r:id="rId7"/>
    <p:sldId id="320" r:id="rId8"/>
    <p:sldId id="299" r:id="rId9"/>
    <p:sldId id="300" r:id="rId10"/>
    <p:sldId id="323" r:id="rId11"/>
    <p:sldId id="302" r:id="rId12"/>
    <p:sldId id="303" r:id="rId13"/>
    <p:sldId id="274" r:id="rId14"/>
    <p:sldId id="278" r:id="rId15"/>
    <p:sldId id="321" r:id="rId16"/>
    <p:sldId id="324" r:id="rId17"/>
    <p:sldId id="287" r:id="rId18"/>
    <p:sldId id="326" r:id="rId19"/>
    <p:sldId id="329" r:id="rId20"/>
    <p:sldId id="325" r:id="rId21"/>
    <p:sldId id="327" r:id="rId22"/>
    <p:sldId id="328" r:id="rId23"/>
    <p:sldId id="305" r:id="rId24"/>
    <p:sldId id="310" r:id="rId25"/>
    <p:sldId id="258" r:id="rId26"/>
    <p:sldId id="259" r:id="rId27"/>
    <p:sldId id="331" r:id="rId28"/>
    <p:sldId id="260" r:id="rId29"/>
    <p:sldId id="330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25" autoAdjust="0"/>
    <p:restoredTop sz="86468" autoAdjust="0"/>
  </p:normalViewPr>
  <p:slideViewPr>
    <p:cSldViewPr snapToGrid="0">
      <p:cViewPr varScale="1">
        <p:scale>
          <a:sx n="44" d="100"/>
          <a:sy n="44" d="100"/>
        </p:scale>
        <p:origin x="56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A1362-46D0-43EC-A91B-434259A02531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D8A91-8F5B-46F8-9356-F021DACC1D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082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14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995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003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70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358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11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91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775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D8A91-8F5B-46F8-9356-F021DACC1D0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827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45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93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62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36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95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53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1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C6A8F-C790-46FE-AEB1-9CFF05899B08}" type="datetimeFigureOut">
              <a:rPr lang="ru-RU" smtClean="0"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92DAF-A374-4E5A-BF9B-A02A2993F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8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3949" y="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Праздник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сказки, </a:t>
            </a:r>
            <a:endParaRPr lang="ru-RU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посвящённый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135-летию со </a:t>
            </a:r>
            <a:r>
              <a:rPr lang="ru-RU">
                <a:solidFill>
                  <a:srgbClr val="FF0000"/>
                </a:solidFill>
                <a:latin typeface="Monotype Corsiva" panose="03010101010201010101" pitchFamily="66" charset="0"/>
              </a:rPr>
              <a:t>дня </a:t>
            </a:r>
            <a:r>
              <a:rPr lang="ru-RU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рождения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К.И.Чуковского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658" y="2058902"/>
            <a:ext cx="6182713" cy="40134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0686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4906" y="222251"/>
            <a:ext cx="362243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Вот здорово! Правда? </a:t>
            </a:r>
            <a:endParaRPr lang="ru-RU" sz="3200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Не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меньшую радость приносят нам стихи Корнея Ивановича Чуковского.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6"/>
          <a:stretch/>
        </p:blipFill>
        <p:spPr>
          <a:xfrm>
            <a:off x="1830395" y="222251"/>
            <a:ext cx="4451577" cy="5908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163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29163" y="269184"/>
            <a:ext cx="750148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Ёлочка. </a:t>
            </a:r>
            <a:endParaRPr lang="ru-RU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Были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бы у ёлочки ножки,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Побежала бы она по дорожке.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Заплясала бы она вместе с нами,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Застучала бы она каблучками.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Закружились бы на ёлочке игрушки-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Разноцветные фонарики, хлопушки.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Завертелись бы на ёлочке флаги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Из пунцовой, из серебряной бумаги.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Засмеялись бы на ёлочке матрёшки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И захлопали б от радости в ладошки.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Потому что нынче ночью у ворот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Постучался Новый год!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Новый, новый, молодой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С золотою бородой!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436"/>
            <a:ext cx="8157039" cy="544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3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876" y="4280883"/>
            <a:ext cx="9047315" cy="2497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Корней Чуковский был один из лучших наших переводчиков. Пересказал 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детям«Робинзона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 Крузо», «Барона Мюнхгаузена». Он перевел с английского «Приключения барона 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Мюнхаузена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»,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«Приключения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Тома 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Сойера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», «Приключения 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Гекльберри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 Финна», «Приключения маленького оборвыша», «Принца и нищего», «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Рикки-Тикки-Тави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» и другие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05" y="54051"/>
            <a:ext cx="2494779" cy="3514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431" y="51453"/>
            <a:ext cx="2420998" cy="3655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0" b="4530"/>
          <a:stretch/>
        </p:blipFill>
        <p:spPr>
          <a:xfrm>
            <a:off x="6140184" y="51453"/>
            <a:ext cx="2701759" cy="3464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874" y="54051"/>
            <a:ext cx="4067541" cy="422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9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6366" y="290859"/>
            <a:ext cx="5731566" cy="142617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    Корней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Иванович Чуковский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писал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еще и загадки!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36366" y="1700808"/>
            <a:ext cx="5050904" cy="4281339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Мудрец в нём видел мудреца,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Глупец — глупца,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Баран — барана,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Овцу в нём видела овца,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И обезьяну — обезьяна,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Но вот подвели к нему Федю Баратова,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И Федя </a:t>
            </a:r>
            <a:r>
              <a:rPr lang="ru-RU" dirty="0" err="1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неряху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itchFamily="18" charset="0"/>
              </a:rPr>
              <a:t> увидел лохматого.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86" y="274638"/>
            <a:ext cx="4499113" cy="63516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159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3150" y="421514"/>
            <a:ext cx="9144000" cy="5323301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Послушайте, какое шутливое стихотворение посвятил К.И. Чуковскому поэт Валентин Берестов.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Нам жалко дедушку Корнея: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В сравненье с нами он отстал,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Поскольку в детстве "</a:t>
            </a:r>
            <a:r>
              <a:rPr lang="ru-RU" sz="2800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Бармалея</a:t>
            </a: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"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И "Крокодила" не читал.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Не восхищался "Телефоном"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И в "</a:t>
            </a:r>
            <a:r>
              <a:rPr lang="ru-RU" sz="2800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Тараканище</a:t>
            </a: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" не вник.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Как вырос он таким ученым,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Не зная самых главных книг?</a:t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</a:rPr>
              <a:t>И действительно, сейчас трудно представить, что когда-то этих самых главных книг не было. И сказочник Чуковский занимался совсем другим делом.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r="25693"/>
          <a:stretch/>
        </p:blipFill>
        <p:spPr>
          <a:xfrm>
            <a:off x="6682152" y="1428639"/>
            <a:ext cx="3738135" cy="33090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1250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5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9138" y="172671"/>
            <a:ext cx="10093570" cy="2799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</a:rPr>
              <a:t>А как же родились его сказки</a:t>
            </a:r>
            <a:r>
              <a:rPr lang="ru-RU" sz="2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?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</a:rPr>
              <a:t>Произошло это абсолютно случайно. </a:t>
            </a:r>
            <a:endParaRPr lang="ru-RU" sz="2400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Первой </a:t>
            </a:r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</a:rPr>
              <a:t>появилась  сказка "Крокодил". Вот как это вышло. Заболел его маленький сынишка  и Корней Иванович вез его домой в ночном поезде. Мальчик капризничал, стонал, плакал. Чтобы хоть как-то облегчить его страдания, отец стал под стук колес рассказывать.</a:t>
            </a:r>
            <a:b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sz="24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64" y="2397638"/>
            <a:ext cx="4087536" cy="321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07270" y="2465780"/>
            <a:ext cx="71159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Жил да был</a:t>
            </a:r>
            <a:b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Крокодил.</a:t>
            </a:r>
            <a:b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по улицам ходил,</a:t>
            </a:r>
            <a:b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Папиросы курил,</a:t>
            </a:r>
            <a:b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По-турецки говорил, –</a:t>
            </a:r>
            <a:b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Крокодил, Крокодил </a:t>
            </a:r>
            <a:r>
              <a:rPr lang="ru-RU" sz="2800" dirty="0" err="1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Крокодилович</a:t>
            </a: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</a:t>
            </a:r>
            <a:endParaRPr lang="ru-RU" sz="28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794" y="5953774"/>
            <a:ext cx="5157268" cy="904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8794" y="5953774"/>
            <a:ext cx="3381221" cy="693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8794" y="5574323"/>
            <a:ext cx="10555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</a:rPr>
              <a:t>Мальчик перестал капризничать, слушал, не отрываясь, а потом спокойно уснул. Наутро, едва проснувшись, он тотчас же потребовал, чтобы отец снова рассказал ему вчерашнюю сказку.</a:t>
            </a:r>
          </a:p>
          <a:p>
            <a:r>
              <a:rPr lang="ru-RU" sz="2400" dirty="0">
                <a:solidFill>
                  <a:srgbClr val="FF0000"/>
                </a:solidFill>
                <a:latin typeface="Monotype Corsiva" panose="03010101010201010101" pitchFamily="66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0796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708" y="155086"/>
            <a:ext cx="10105292" cy="53840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У Корнея Ивановича было четверо детей: два мальчика и две девочки. Всё свободное время он проводил с ними и их товарищами, изобретая бесконечные игры. В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се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дети его просто обожали.</a:t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sz="32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4"/>
          <a:stretch/>
        </p:blipFill>
        <p:spPr>
          <a:xfrm>
            <a:off x="3258870" y="1691640"/>
            <a:ext cx="6998968" cy="4906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172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862" y="-266946"/>
            <a:ext cx="11441723" cy="57005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Помните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историю создания "Крокодила"? </a:t>
            </a:r>
            <a:endParaRPr lang="ru-RU" sz="3200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Так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вот через несколько лет после этого с Чуковским произошёл такой случай. Он сидел за своим письменным 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столом. Вдруг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он услышал громкий плач. Это плакала его младшая дочь Маша, которую дома все ласково звали </a:t>
            </a:r>
            <a:r>
              <a:rPr lang="ru-RU" sz="3200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Мурочка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. Она ревела в три ручья, бурно выражая свое нежелание мыться. Чуковский вышел из кабинета, взял девочку на руки и неожиданно для себя тихо сказал ей: </a:t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                                                                                               Надо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, надо умываться</a:t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По утрам и вечерам,</a:t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А нечистым трубочистам –</a:t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Стыд и срам! Стыд и срам!</a:t>
            </a:r>
            <a:b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                                                                             Откуда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эти строчки? 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                                                                 Да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, с них начинается 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история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создания сказки "</a:t>
            </a:r>
            <a:r>
              <a:rPr lang="ru-RU" sz="3200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Мойдодыр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".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031" y="3024553"/>
            <a:ext cx="5111262" cy="383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6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5125"/>
            <a:ext cx="4581420" cy="6073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62" y="365125"/>
            <a:ext cx="4608922" cy="6115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147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21"/>
          <a:stretch/>
        </p:blipFill>
        <p:spPr>
          <a:xfrm>
            <a:off x="2138290" y="130784"/>
            <a:ext cx="7232381" cy="6417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994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0013" y="911874"/>
            <a:ext cx="4924698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Корней Чуковский – это не настоящее имя и фамилия писателя, он их себе выдумал. А настоящее его имя - </a:t>
            </a: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Николай Васильевич Корнейчуков.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 своей</a:t>
            </a: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настоящей фамилии он и создал себе имя Корней, а фамилию Чуковский, которую потом по наследству передал своим родственникам.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21"/>
          <a:stretch/>
        </p:blipFill>
        <p:spPr>
          <a:xfrm>
            <a:off x="1162344" y="0"/>
            <a:ext cx="4305300" cy="461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3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414" y="316523"/>
            <a:ext cx="12275414" cy="6383215"/>
          </a:xfrm>
        </p:spPr>
      </p:pic>
    </p:spTree>
    <p:extLst>
      <p:ext uri="{BB962C8B-B14F-4D97-AF65-F5344CB8AC3E}">
        <p14:creationId xmlns:p14="http://schemas.microsoft.com/office/powerpoint/2010/main" val="368472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1" t="23369" r="20241" b="12500"/>
          <a:stretch/>
        </p:blipFill>
        <p:spPr>
          <a:xfrm>
            <a:off x="2605454" y="0"/>
            <a:ext cx="6981092" cy="6893465"/>
          </a:xfrm>
        </p:spPr>
      </p:pic>
    </p:spTree>
    <p:extLst>
      <p:ext uri="{BB962C8B-B14F-4D97-AF65-F5344CB8AC3E}">
        <p14:creationId xmlns:p14="http://schemas.microsoft.com/office/powerpoint/2010/main" val="137853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0"/>
          <a:stretch/>
        </p:blipFill>
        <p:spPr>
          <a:xfrm>
            <a:off x="260396" y="163352"/>
            <a:ext cx="5375259" cy="6589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459" y="163352"/>
            <a:ext cx="5909066" cy="6694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469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5384" y="35169"/>
            <a:ext cx="730933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К.И. Чуковский рассказывает: "У меня часто бывали приливы радости и веселья. Один такой день я особенно помню - 29 августа 1923 года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.</a:t>
            </a:r>
            <a:endParaRPr lang="ru-RU" sz="3200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Чувствуя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себя человеком, который может творить чудеса, я не взбежал, а взлетел, как </a:t>
            </a:r>
            <a:r>
              <a:rPr lang="ru-RU" sz="3200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наыльях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, в нашу квартиру, и, схватив какой-то запыленный бумажный клочок, с трудом отыскав карандаш, стал писать веселую песенку о </a:t>
            </a:r>
            <a:r>
              <a:rPr lang="ru-RU" sz="3200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мухиной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свадьбе..</a:t>
            </a:r>
            <a:endParaRPr lang="ru-RU" sz="3200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этой сказке два праздника: именины и свадьба. Я всей душой отпраздновал оба".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Так </a:t>
            </a: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давайте сейчас вместе с героями сказки отметим эти события.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Monotype Corsiva" panose="03010101010201010101" pitchFamily="66" charset="0"/>
              </a:rPr>
              <a:t> </a:t>
            </a:r>
          </a:p>
          <a:p>
            <a:endParaRPr lang="ru-RU" sz="32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851" y="264590"/>
            <a:ext cx="3090672" cy="433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4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260" y="318789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«Муха – Цокотуха»</a:t>
            </a:r>
            <a:endParaRPr lang="ru-RU" sz="4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8"/>
          <a:stretch/>
        </p:blipFill>
        <p:spPr>
          <a:xfrm>
            <a:off x="3508311" y="439772"/>
            <a:ext cx="7113970" cy="587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5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18484" cy="6719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335" y="128539"/>
            <a:ext cx="6889749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9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46" y="77490"/>
            <a:ext cx="4705982" cy="6646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809" y="77490"/>
            <a:ext cx="5063515" cy="6646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9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6" r="14303"/>
          <a:stretch/>
        </p:blipFill>
        <p:spPr>
          <a:xfrm>
            <a:off x="214533" y="136524"/>
            <a:ext cx="4591824" cy="649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374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02" y="135914"/>
            <a:ext cx="4636227" cy="6599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077" y="135914"/>
            <a:ext cx="4883713" cy="6599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982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9322" y="2305268"/>
            <a:ext cx="6632714" cy="397068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                                  С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книгой нужно дружить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всегда!                                        </a:t>
            </a:r>
            <a:b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Девчонки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и мальчишки,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Всегда читайте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книжки,</a:t>
            </a:r>
            <a:b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Всегда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любите книжки,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Девчонки и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мальчишки!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2" t="5217" r="17681" b="5217"/>
          <a:stretch/>
        </p:blipFill>
        <p:spPr>
          <a:xfrm>
            <a:off x="114766" y="75857"/>
            <a:ext cx="4894556" cy="6782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749" y="182879"/>
            <a:ext cx="3137860" cy="2913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315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3119" y="514577"/>
            <a:ext cx="7683137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Корней Иванович всегда был веселым и жизнерадостным человеком. Даже родился он 1 апреля. А 1 апреля, как известно, считается днем шуток, веселья и смеха.  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798" y="2690246"/>
            <a:ext cx="5143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5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12926" y="440962"/>
            <a:ext cx="2536371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Чуковский жил в подмосковном посёлке Переделкино: вставал очень рано и работал в саду: зимой расчищал дорожки от выпавшего за ночь снега, весной и летом копался в огороде или цветнике.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59" y="205829"/>
            <a:ext cx="8312212" cy="623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5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4055" y="446991"/>
            <a:ext cx="3896751" cy="510974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Поработав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</a:rPr>
              <a:t>несколько часов, Корней Иванович отправлялся гулять. Он по-прежнему не терпел скуки и, встречаясь с детьми, приветствовал их не словами: "Добрый день, детки", а чем-нибудь вроде: "Здорово, старики и старухи!" И начинал с ними веселую игру: показывал совершенно необыкновенный способ ходьбы, учил лазать по деревьям.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484" y="446991"/>
            <a:ext cx="6288918" cy="5109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9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96222" y="348518"/>
            <a:ext cx="4234375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Однажды 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по радио К. И. Чуковский обратился ко всем родителям с просьбой присылать ему интересные высказывания своих малышей. Так родилась книга для взрослых </a:t>
            </a:r>
            <a:r>
              <a:rPr lang="ru-RU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«От двух до пяти».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6" r="13965"/>
          <a:stretch/>
        </p:blipFill>
        <p:spPr>
          <a:xfrm>
            <a:off x="1969475" y="239150"/>
            <a:ext cx="4384749" cy="630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886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4696" y="235364"/>
            <a:ext cx="4515678" cy="55094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Девочке четырех с половиною лет прочли "Сказку о рыбаке и рыбке". </a:t>
            </a:r>
            <a:b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- Вот глупый старик, - возмутилась она, - просил у рыбки то новый дом, то новое корыто. Попросил бы сразу новую старуху.</a:t>
            </a:r>
          </a:p>
          <a:p>
            <a:endParaRPr lang="ru-RU" sz="36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91" y="190500"/>
            <a:ext cx="46863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91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1391" y="404788"/>
            <a:ext cx="616190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Monotype Corsiva" panose="03010101010201010101" pitchFamily="66" charset="0"/>
              </a:rPr>
              <a:t>— Вчера была сырая погода.</a:t>
            </a:r>
          </a:p>
          <a:p>
            <a:pPr marL="0" indent="0">
              <a:buNone/>
            </a:pPr>
            <a:r>
              <a:rPr lang="ru-RU" sz="4000" dirty="0">
                <a:latin typeface="Monotype Corsiva" panose="03010101010201010101" pitchFamily="66" charset="0"/>
              </a:rPr>
              <a:t>— А разве сегодня вареная?</a:t>
            </a:r>
          </a:p>
          <a:p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3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95322" y="685800"/>
            <a:ext cx="4896678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— Мама, ты была девочкой?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— Да, была.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— В школу ходила?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— Ходила.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— А с кем я дома оставался?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87" y="575469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9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517</Words>
  <Application>Microsoft Office PowerPoint</Application>
  <PresentationFormat>Широкоэкранный</PresentationFormat>
  <Paragraphs>52</Paragraphs>
  <Slides>29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Корней Иванович Чуковский писал еще и загадки!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            С книгой нужно дружить всегда!                                                                                                Девчонки и мальчишки, Всегда читайте книжки, Всегда любите книжки, Девчонки и мальчишки!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</dc:creator>
  <cp:lastModifiedBy>7</cp:lastModifiedBy>
  <cp:revision>56</cp:revision>
  <dcterms:created xsi:type="dcterms:W3CDTF">2017-01-31T08:02:14Z</dcterms:created>
  <dcterms:modified xsi:type="dcterms:W3CDTF">2017-03-16T06:37:17Z</dcterms:modified>
</cp:coreProperties>
</file>