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C4C001-2664-4812-8152-0597594D4F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247E5F-7A4D-4549-A873-9A93418BC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71AED-F7BE-4AB9-9135-D316B3D32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FE10BF-E1AC-4021-B3BE-C5A1049E0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63FFF6-4D85-453C-A888-446DFB508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345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55DCB3-4FDB-43BB-9A3A-3B7D94240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F57DA7-6C66-4946-B551-E7584DFD2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2A0E6C-E31E-41B7-A399-131EFA2F0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CF8F32-FCAB-4CBC-8B58-E2F20DE61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306650-027C-40E7-B7A7-D0B55299E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965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8F6ACE5-EAAC-431A-97E6-883DE5FB06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AD796F-8E46-4FCD-BAD0-DA7E353238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CE2BBE-F3B9-4607-9268-B08011D45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3140F2-7F49-429E-AB82-0622592AA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37C209-42C7-4F61-A1E3-B472F9203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174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BECF5-519E-4177-832B-B415AFEB1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4FB1DC-19FE-4DD6-9F7C-940CBE0E4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1ACE63-1FAB-4618-AC67-48247F662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140C18-9F4A-47F9-BB3D-954198026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61EA39-30AC-41F3-8456-4DB36CFC3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705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6615FF-0D6D-4333-B27F-428DF52F7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A720A1-E2A4-45A5-AA41-9618B2F7A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E0C330-B389-41CD-92C5-A50D47601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3186F4-4AD0-4097-925B-EE9FC33D5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692258-D1E6-4A4F-A13A-9C15230C7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060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A1B974-F73E-48A9-A9D8-C1B15ED16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3A3778-8B04-44E2-B65F-BF45240767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046A86-7DEB-47C6-BEBB-920FBE7C82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CE67A6-655A-4C06-90C3-937F03CF6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DCAE2D7-3B3E-4F69-BC43-CEDA9DAB2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65F731-9DE5-4A62-8479-84F60B131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988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FE882-B93B-46D4-BFCC-4235E4EBB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65D14F-D2FF-4101-A5CB-269E859B5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011382-DBBA-41C5-A0A1-0CA4462344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F5144BF-0E1C-4623-AF46-205882D6DE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D4D650E-96AB-4EAD-B50A-8DB416655C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D44180A-3A39-4A50-A9BC-8159B4F8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74ABD39-00C1-4CB8-88D1-2A8B384D8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B6FCB95-87BB-42EB-BD13-239313A46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015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DE3833-EDC8-4326-B4CC-974D252A9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319630C-AD75-4246-B36F-F01084690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E9057D0-AB50-4127-8BFA-6C92AEF50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142198-5DBA-4C55-B7DF-800B91697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253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74F402D-757C-4F05-B30D-DE6804C03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27E308C-6653-43B3-ACE4-DAC4470B5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6100DA1-4A67-450F-92EF-5D031955F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718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D9D01A-8CB4-4834-88FB-47CA4C525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0578EC-3BCB-441D-A28D-A1B5531A0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DA88C9D-D0D6-4C51-804D-C549D0EF06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2FAC1F-2EF5-4CAA-971A-943278627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4A3FC5-D94B-4F1B-AB91-B4A422017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DEEA78-6C67-4D12-9339-A49D5CD99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38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620EB0-15F5-4003-97D3-6BEC64FE2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C231435-414C-451C-A00F-29078670E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466DDB-707D-4386-B93F-CA92E926B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2FB8217-FAF0-4178-81B9-A377B154B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C1A8DE-0CFB-4AFD-A2BF-71D4C70F9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570B36A-52F9-4D12-B975-C3711CFA9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08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FEB77-A1B6-4FA1-BB0E-5D5379C70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D90234-B0F1-49E1-9537-C6D5C3FFFB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CCB286-76FC-441C-AD10-C2ABE221B8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06D22-BDE9-4659-A283-812B34F57F39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134AD0-7949-42DB-AB8D-EC28B87C36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E3ACA3-54D9-438A-8192-403D807C4C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5CC4A-CBAB-45B1-B8AB-BA13FBBCDE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535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56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8A739A5-5146-4558-BAEB-C9FFC991DF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7613" b="40135"/>
          <a:stretch/>
        </p:blipFill>
        <p:spPr>
          <a:xfrm>
            <a:off x="273763" y="257048"/>
            <a:ext cx="2296183" cy="563361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03430FF-D283-4401-8876-181C982E4C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572" b="41002"/>
          <a:stretch/>
        </p:blipFill>
        <p:spPr>
          <a:xfrm>
            <a:off x="9419924" y="257048"/>
            <a:ext cx="2140017" cy="546998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F40888-7462-402F-BF34-85923E6D74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716" t="6036" r="26926" b="3133"/>
          <a:stretch/>
        </p:blipFill>
        <p:spPr>
          <a:xfrm>
            <a:off x="2027064" y="420026"/>
            <a:ext cx="1914025" cy="161987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2A82163-E04B-4B04-978A-5F98351B3E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414" r="14493" b="8539"/>
          <a:stretch/>
        </p:blipFill>
        <p:spPr>
          <a:xfrm>
            <a:off x="5455114" y="15085"/>
            <a:ext cx="1347882" cy="1501541"/>
          </a:xfrm>
          <a:prstGeom prst="rect">
            <a:avLst/>
          </a:prstGeom>
        </p:spPr>
      </p:pic>
      <p:pic>
        <p:nvPicPr>
          <p:cNvPr id="1026" name="Picture 2" descr="Пальма дерево - 66 фото">
            <a:extLst>
              <a:ext uri="{FF2B5EF4-FFF2-40B4-BE49-F238E27FC236}">
                <a16:creationId xmlns:a16="http://schemas.microsoft.com/office/drawing/2014/main" id="{8C8514C9-509D-487F-9326-30089255F6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3" r="10122" b="11037"/>
          <a:stretch/>
        </p:blipFill>
        <p:spPr bwMode="auto">
          <a:xfrm>
            <a:off x="2800321" y="4402736"/>
            <a:ext cx="1386038" cy="205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oy listening to music, boy, hand painted png | PNGEgg">
            <a:extLst>
              <a:ext uri="{FF2B5EF4-FFF2-40B4-BE49-F238E27FC236}">
                <a16:creationId xmlns:a16="http://schemas.microsoft.com/office/drawing/2014/main" id="{17F02B69-ED11-449A-BB4D-BD603320D4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3" t="3020" r="17395" b="7743"/>
          <a:stretch/>
        </p:blipFill>
        <p:spPr bwMode="auto">
          <a:xfrm>
            <a:off x="4057503" y="706668"/>
            <a:ext cx="1331503" cy="161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Замок Нойшванштайн: экскурсии, экспозиции, точный адрес, телефон">
            <a:extLst>
              <a:ext uri="{FF2B5EF4-FFF2-40B4-BE49-F238E27FC236}">
                <a16:creationId xmlns:a16="http://schemas.microsoft.com/office/drawing/2014/main" id="{AD2EF58A-E760-403A-B41B-2CDF9915DA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32" t="29754" r="26456" b="20421"/>
          <a:stretch/>
        </p:blipFill>
        <p:spPr bwMode="auto">
          <a:xfrm>
            <a:off x="2273726" y="2326546"/>
            <a:ext cx="1386038" cy="2062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осень — Викисловарь">
            <a:extLst>
              <a:ext uri="{FF2B5EF4-FFF2-40B4-BE49-F238E27FC236}">
                <a16:creationId xmlns:a16="http://schemas.microsoft.com/office/drawing/2014/main" id="{8D192186-C3D9-4F59-87F6-05397E9CE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869" y="5267978"/>
            <a:ext cx="2024448" cy="151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8488E59-2A7E-4B01-BE69-403AA3CCE6E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9878" t="1310" r="49064" b="12327"/>
          <a:stretch/>
        </p:blipFill>
        <p:spPr>
          <a:xfrm>
            <a:off x="8158443" y="3073854"/>
            <a:ext cx="1469772" cy="2055882"/>
          </a:xfrm>
          <a:prstGeom prst="rect">
            <a:avLst/>
          </a:prstGeom>
        </p:spPr>
      </p:pic>
      <p:pic>
        <p:nvPicPr>
          <p:cNvPr id="1036" name="Picture 12" descr="Колонна &quot;Античная №1&quot;, 76,5х28 см (3142398) - Купить по цене от 4 590.00  руб. | Интернет магазин SIMA-LAND.RU">
            <a:extLst>
              <a:ext uri="{FF2B5EF4-FFF2-40B4-BE49-F238E27FC236}">
                <a16:creationId xmlns:a16="http://schemas.microsoft.com/office/drawing/2014/main" id="{A2A32A5F-1A30-4AE6-859F-FDD5B4778E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2" t="4611" r="25818" b="2596"/>
          <a:stretch/>
        </p:blipFill>
        <p:spPr bwMode="auto">
          <a:xfrm>
            <a:off x="6260828" y="2739820"/>
            <a:ext cx="1315092" cy="27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11B5E7A-A973-4666-BE8C-DA03937A8134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5209" t="16934" r="18607" b="4133"/>
          <a:stretch/>
        </p:blipFill>
        <p:spPr>
          <a:xfrm>
            <a:off x="3661120" y="2527649"/>
            <a:ext cx="2160448" cy="202444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C20F64B-6A05-4430-A5F8-7C74FDF92F0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36379" y="4761865"/>
            <a:ext cx="2024449" cy="2024449"/>
          </a:xfrm>
          <a:prstGeom prst="rect">
            <a:avLst/>
          </a:prstGeom>
        </p:spPr>
      </p:pic>
      <p:pic>
        <p:nvPicPr>
          <p:cNvPr id="1038" name="Picture 14" descr="Хотите свистеть, как Соловей-Разбойник? Простейшая техника, освоить которую  сможет даже ребенок">
            <a:extLst>
              <a:ext uri="{FF2B5EF4-FFF2-40B4-BE49-F238E27FC236}">
                <a16:creationId xmlns:a16="http://schemas.microsoft.com/office/drawing/2014/main" id="{DD864E0E-E9D1-4E8D-A59D-C77513E277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" r="19927"/>
          <a:stretch/>
        </p:blipFill>
        <p:spPr bwMode="auto">
          <a:xfrm>
            <a:off x="7775480" y="94414"/>
            <a:ext cx="1760833" cy="243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ак научить ребенка застегивать пуговицы | aaBaby - Чем занять ребенка">
            <a:extLst>
              <a:ext uri="{FF2B5EF4-FFF2-40B4-BE49-F238E27FC236}">
                <a16:creationId xmlns:a16="http://schemas.microsoft.com/office/drawing/2014/main" id="{4DD5FDEB-4CEA-43BB-8C10-CA7F628BE8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8" r="5612"/>
          <a:stretch/>
        </p:blipFill>
        <p:spPr bwMode="auto">
          <a:xfrm>
            <a:off x="6350059" y="1219688"/>
            <a:ext cx="1425421" cy="132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173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5BC66C7-8B44-4B0F-ACA1-08CB5679C4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448" t="23579" r="29263" b="6386"/>
          <a:stretch/>
        </p:blipFill>
        <p:spPr>
          <a:xfrm>
            <a:off x="3064042" y="856647"/>
            <a:ext cx="6063916" cy="578564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03B9D8-749A-4ECE-AECE-542A5419C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171" y="-134754"/>
            <a:ext cx="10116151" cy="136441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17833E-CD10-40ED-9A05-C31F3C2251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469" r="26049" b="11063"/>
          <a:stretch/>
        </p:blipFill>
        <p:spPr>
          <a:xfrm>
            <a:off x="567600" y="2726356"/>
            <a:ext cx="2195142" cy="293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80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t="-25000" r="-18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6145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130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CDE627-CBB3-43E5-ADBA-D24F75EEB75D}"/>
              </a:ext>
            </a:extLst>
          </p:cNvPr>
          <p:cNvSpPr txBox="1"/>
          <p:nvPr/>
        </p:nvSpPr>
        <p:spPr>
          <a:xfrm>
            <a:off x="2964581" y="320457"/>
            <a:ext cx="60446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00" b="1" dirty="0">
                <a:solidFill>
                  <a:srgbClr val="FF0000"/>
                </a:solidFill>
                <a:latin typeface="Segoe Print" panose="02000600000000000000" pitchFamily="2" charset="0"/>
              </a:rPr>
              <a:t>and</a:t>
            </a:r>
            <a:endParaRPr lang="ru-RU" sz="19600" b="1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27CF97-3D96-41FF-AB8C-A560A272E3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87" t="15703" r="14406" b="24023"/>
          <a:stretch/>
        </p:blipFill>
        <p:spPr>
          <a:xfrm>
            <a:off x="6602932" y="3992930"/>
            <a:ext cx="5248976" cy="114696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B0C4C6-12B6-4D72-B3F3-A62440723E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126" t="18457" r="40035" b="26384"/>
          <a:stretch/>
        </p:blipFill>
        <p:spPr>
          <a:xfrm>
            <a:off x="9009247" y="3027145"/>
            <a:ext cx="933651" cy="8037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358BD6-3571-4D99-B6F0-81B8B5CC3A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1551" y="2969393"/>
            <a:ext cx="1329043" cy="8535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23BB59-12DA-40A9-AB7E-427A06FE1BE9}"/>
              </a:ext>
            </a:extLst>
          </p:cNvPr>
          <p:cNvSpPr txBox="1"/>
          <p:nvPr/>
        </p:nvSpPr>
        <p:spPr>
          <a:xfrm>
            <a:off x="0" y="4071835"/>
            <a:ext cx="5794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Peach an</a:t>
            </a:r>
            <a:r>
              <a:rPr lang="en-US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pple</a:t>
            </a:r>
            <a:endParaRPr lang="ru-RU" sz="5400" b="1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79CF9C-4228-4B09-A34D-5B6E84EA3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773" y="346829"/>
            <a:ext cx="8139200" cy="5784463"/>
          </a:xfrm>
          <a:prstGeom prst="rect">
            <a:avLst/>
          </a:prstGeom>
        </p:spPr>
      </p:pic>
      <p:pic>
        <p:nvPicPr>
          <p:cNvPr id="1026" name="Picture 2" descr="190 человечков для презентации на прозрачном фоне #3">
            <a:extLst>
              <a:ext uri="{FF2B5EF4-FFF2-40B4-BE49-F238E27FC236}">
                <a16:creationId xmlns:a16="http://schemas.microsoft.com/office/drawing/2014/main" id="{202783D0-C71A-4885-A9DE-D6DA2B3C94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4626" r="22819" b="7649"/>
          <a:stretch/>
        </p:blipFill>
        <p:spPr bwMode="auto">
          <a:xfrm>
            <a:off x="369812" y="864682"/>
            <a:ext cx="3359961" cy="512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458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3359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4</Words>
  <Application>Microsoft Office PowerPoint</Application>
  <PresentationFormat>Широкоэкранный</PresentationFormat>
  <Paragraphs>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Segoe Print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3</cp:revision>
  <dcterms:created xsi:type="dcterms:W3CDTF">2022-09-19T20:08:25Z</dcterms:created>
  <dcterms:modified xsi:type="dcterms:W3CDTF">2022-09-19T21:24:55Z</dcterms:modified>
</cp:coreProperties>
</file>