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0527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Разделить текст на части, оформить границы предложений.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276872"/>
            <a:ext cx="7601272" cy="2711152"/>
          </a:xfrm>
        </p:spPr>
        <p:txBody>
          <a:bodyPr>
            <a:normAutofit/>
          </a:bodyPr>
          <a:lstStyle/>
          <a:p>
            <a:r>
              <a:rPr lang="ru-RU" b="1" dirty="0"/>
              <a:t>несутся по небу осенние тучи  </a:t>
            </a:r>
            <a:r>
              <a:rPr lang="ru-RU" b="1" dirty="0" smtClean="0"/>
              <a:t>ветер </a:t>
            </a:r>
            <a:r>
              <a:rPr lang="ru-RU" b="1" dirty="0"/>
              <a:t>гнёт деревья и срывает с них листья   дождь хлещет по желтой траве </a:t>
            </a:r>
            <a:r>
              <a:rPr lang="ru-RU" b="1" dirty="0" smtClean="0"/>
              <a:t>в </a:t>
            </a:r>
            <a:r>
              <a:rPr lang="ru-RU" b="1" dirty="0"/>
              <a:t>стаю собираются перелетные птицы.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391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алгоритм, как определить тип текста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1.прочитай текст.</a:t>
            </a:r>
          </a:p>
          <a:p>
            <a:r>
              <a:rPr lang="ru-RU" dirty="0"/>
              <a:t>2.определить, на какой вопрос дается ответ в тексте.</a:t>
            </a:r>
          </a:p>
          <a:p>
            <a:r>
              <a:rPr lang="ru-RU" dirty="0"/>
              <a:t>3. по вопросу и содержанию определить тип текста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345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Мини-тест.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1.Определите, в каком типе речи говорится: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А. О причинах свойств или явлений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Б. О последовательных действиях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В. Об одновременных признаках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2. Используя прием фотографий, сколько можно сделать снимков: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А. В описании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Б. В повествовании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В. В рассуждении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766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Проверьте.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1.Определите, в каком типе речи говорится:</a:t>
            </a:r>
            <a:endParaRPr lang="ru-RU" dirty="0"/>
          </a:p>
          <a:p>
            <a:r>
              <a:rPr lang="ru-RU" b="1" dirty="0"/>
              <a:t>А. Рассуждение.</a:t>
            </a:r>
            <a:endParaRPr lang="ru-RU" dirty="0"/>
          </a:p>
          <a:p>
            <a:r>
              <a:rPr lang="ru-RU" b="1" dirty="0"/>
              <a:t>Б. Повествование.</a:t>
            </a:r>
            <a:endParaRPr lang="ru-RU" dirty="0"/>
          </a:p>
          <a:p>
            <a:r>
              <a:rPr lang="ru-RU" b="1" dirty="0"/>
              <a:t>В. Описание.</a:t>
            </a:r>
            <a:endParaRPr lang="ru-RU" dirty="0"/>
          </a:p>
          <a:p>
            <a:r>
              <a:rPr lang="ru-RU" b="1" dirty="0"/>
              <a:t>2. Используя прием фотографий, сколько можно сделать снимков:</a:t>
            </a:r>
            <a:endParaRPr lang="ru-RU" dirty="0"/>
          </a:p>
          <a:p>
            <a:r>
              <a:rPr lang="ru-RU" b="1" dirty="0"/>
              <a:t>А. 1фото</a:t>
            </a:r>
            <a:endParaRPr lang="ru-RU" dirty="0"/>
          </a:p>
          <a:p>
            <a:r>
              <a:rPr lang="ru-RU" b="1" dirty="0"/>
              <a:t>Б. несколько фото</a:t>
            </a:r>
            <a:endParaRPr lang="ru-RU" dirty="0"/>
          </a:p>
          <a:p>
            <a:r>
              <a:rPr lang="ru-RU" b="1" dirty="0"/>
              <a:t>В. 0 фото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7373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Упражнение 13</a:t>
            </a:r>
          </a:p>
          <a:p>
            <a:r>
              <a:rPr lang="ru-RU" dirty="0" smtClean="0"/>
              <a:t>Правило на стр.12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9766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Спасибо за работу на уроке!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89496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Проверьте.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420888"/>
            <a:ext cx="6400800" cy="3048001"/>
          </a:xfrm>
        </p:spPr>
        <p:txBody>
          <a:bodyPr/>
          <a:lstStyle/>
          <a:p>
            <a:r>
              <a:rPr lang="ru-RU" b="1" dirty="0"/>
              <a:t>Н</a:t>
            </a:r>
            <a:r>
              <a:rPr lang="ru-RU" b="1" dirty="0" smtClean="0"/>
              <a:t>есутся </a:t>
            </a:r>
            <a:r>
              <a:rPr lang="ru-RU" b="1" dirty="0"/>
              <a:t>по небу осенние </a:t>
            </a:r>
            <a:r>
              <a:rPr lang="ru-RU" b="1" dirty="0" smtClean="0"/>
              <a:t>тучи.   </a:t>
            </a:r>
            <a:r>
              <a:rPr lang="ru-RU" b="1" dirty="0"/>
              <a:t>В</a:t>
            </a:r>
            <a:r>
              <a:rPr lang="ru-RU" b="1" dirty="0" smtClean="0"/>
              <a:t>етер </a:t>
            </a:r>
            <a:r>
              <a:rPr lang="ru-RU" b="1" dirty="0"/>
              <a:t>гнёт деревья и срывает с них </a:t>
            </a:r>
            <a:r>
              <a:rPr lang="ru-RU" b="1" dirty="0" smtClean="0"/>
              <a:t>листья.   </a:t>
            </a:r>
            <a:r>
              <a:rPr lang="ru-RU" b="1" dirty="0"/>
              <a:t>Д</a:t>
            </a:r>
            <a:r>
              <a:rPr lang="ru-RU" b="1" dirty="0" smtClean="0"/>
              <a:t>ождь </a:t>
            </a:r>
            <a:r>
              <a:rPr lang="ru-RU" b="1" dirty="0"/>
              <a:t>хлещет по желтой </a:t>
            </a:r>
            <a:r>
              <a:rPr lang="ru-RU" b="1" dirty="0" smtClean="0"/>
              <a:t>траве.    </a:t>
            </a:r>
            <a:r>
              <a:rPr lang="ru-RU" b="1" dirty="0"/>
              <a:t>В</a:t>
            </a:r>
            <a:r>
              <a:rPr lang="ru-RU" b="1" dirty="0" smtClean="0"/>
              <a:t> </a:t>
            </a:r>
            <a:r>
              <a:rPr lang="ru-RU" b="1" dirty="0"/>
              <a:t>стаю собираются перелетные птицы.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2966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 слов составить предложения.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1</a:t>
            </a:r>
            <a:r>
              <a:rPr lang="ru-RU" b="1" dirty="0" smtClean="0"/>
              <a:t>.  поздняя</a:t>
            </a:r>
            <a:r>
              <a:rPr lang="ru-RU" b="1" dirty="0"/>
              <a:t>,  пришла,  осень </a:t>
            </a:r>
            <a:endParaRPr lang="ru-RU" dirty="0"/>
          </a:p>
          <a:p>
            <a:r>
              <a:rPr lang="ru-RU" b="1" dirty="0"/>
              <a:t>2</a:t>
            </a:r>
            <a:r>
              <a:rPr lang="ru-RU" b="1" dirty="0" smtClean="0"/>
              <a:t>.  в </a:t>
            </a:r>
            <a:r>
              <a:rPr lang="ru-RU" b="1" dirty="0"/>
              <a:t> тёплые,  птицы,  улетают,    страны </a:t>
            </a:r>
            <a:endParaRPr lang="ru-RU" dirty="0"/>
          </a:p>
          <a:p>
            <a:r>
              <a:rPr lang="ru-RU" b="1" dirty="0"/>
              <a:t> 3</a:t>
            </a:r>
            <a:r>
              <a:rPr lang="ru-RU" b="1" dirty="0" smtClean="0"/>
              <a:t>.   кружат</a:t>
            </a:r>
            <a:r>
              <a:rPr lang="ru-RU" b="1" dirty="0"/>
              <a:t>,  над,  журавли,  болотом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865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Пришла поздняя осень.</a:t>
            </a:r>
          </a:p>
          <a:p>
            <a:r>
              <a:rPr lang="ru-RU" dirty="0"/>
              <a:t>Птицы улетают в тёплые страны.</a:t>
            </a:r>
          </a:p>
          <a:p>
            <a:r>
              <a:rPr lang="ru-RU" dirty="0"/>
              <a:t>Кружат над болотом журавли.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400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Прочитайте. Это текст?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Лес обнажился, поля опустели.</a:t>
            </a:r>
            <a:br>
              <a:rPr lang="ru-RU" b="1" i="1" dirty="0"/>
            </a:br>
            <a:r>
              <a:rPr lang="ru-RU" b="1" i="1" dirty="0"/>
              <a:t> Поздняя осень. Грачи улетели,</a:t>
            </a:r>
            <a:br>
              <a:rPr lang="ru-RU" b="1" i="1" dirty="0"/>
            </a:br>
            <a:r>
              <a:rPr lang="ru-RU" b="1" i="1" dirty="0"/>
              <a:t> Грустную думу наводит она…</a:t>
            </a:r>
            <a:br>
              <a:rPr lang="ru-RU" b="1" i="1" dirty="0"/>
            </a:br>
            <a:r>
              <a:rPr lang="ru-RU" b="1" i="1" dirty="0"/>
              <a:t> Только не сжата полоска одна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2487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вас так?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Поздняя осень. Грачи улетели,</a:t>
            </a:r>
          </a:p>
          <a:p>
            <a:pPr marL="0" indent="0">
              <a:buNone/>
            </a:pPr>
            <a:r>
              <a:rPr lang="ru-RU" dirty="0"/>
              <a:t>Лес обнажился, поля опустели.</a:t>
            </a:r>
          </a:p>
          <a:p>
            <a:pPr marL="0" indent="0">
              <a:buNone/>
            </a:pPr>
            <a:r>
              <a:rPr lang="ru-RU" dirty="0"/>
              <a:t>Только не сжата полоска одна…</a:t>
            </a:r>
          </a:p>
          <a:p>
            <a:pPr marL="0" indent="0">
              <a:buNone/>
            </a:pPr>
            <a:r>
              <a:rPr lang="ru-RU" dirty="0"/>
              <a:t>Грустную думу наводит она…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5660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Тема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90" y="1700808"/>
            <a:ext cx="9105056" cy="4591000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«</a:t>
            </a:r>
            <a:r>
              <a:rPr lang="ru-RU" sz="4400" dirty="0"/>
              <a:t>Текст</a:t>
            </a:r>
            <a:r>
              <a:rPr lang="ru-RU" dirty="0"/>
              <a:t>»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171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420888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dirty="0"/>
              <a:t>Что такое текст? Найдите наиболее точный ответ и обоснуйте.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3501008"/>
            <a:ext cx="6400800" cy="3048001"/>
          </a:xfrm>
        </p:spPr>
        <p:txBody>
          <a:bodyPr/>
          <a:lstStyle/>
          <a:p>
            <a:r>
              <a:rPr lang="ru-RU" dirty="0"/>
              <a:t>-Это много предложений.</a:t>
            </a:r>
            <a:br>
              <a:rPr lang="ru-RU" dirty="0"/>
            </a:br>
            <a:r>
              <a:rPr lang="ru-RU" dirty="0"/>
              <a:t> -Это предложение, записанное в тетрадь.</a:t>
            </a:r>
            <a:br>
              <a:rPr lang="ru-RU" dirty="0"/>
            </a:br>
            <a:r>
              <a:rPr lang="ru-RU" dirty="0"/>
              <a:t> -Это два или несколько предложений, объединенных по смыслу.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803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Признаки текста: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1.Текст состоит из группы предложений.</a:t>
            </a:r>
            <a:br>
              <a:rPr lang="ru-RU" dirty="0"/>
            </a:br>
            <a:r>
              <a:rPr lang="ru-RU" dirty="0"/>
              <a:t> 2. Предложения расположены в определенной последовательности</a:t>
            </a:r>
            <a:br>
              <a:rPr lang="ru-RU" dirty="0"/>
            </a:br>
            <a:r>
              <a:rPr lang="ru-RU" dirty="0"/>
              <a:t> 3.Предложения связаны темой (то, о чем говорится в тексте)</a:t>
            </a:r>
            <a:br>
              <a:rPr lang="ru-RU" dirty="0"/>
            </a:br>
            <a:r>
              <a:rPr lang="ru-RU" dirty="0"/>
              <a:t> 4.Предложения связаны главной мыслью (к чему призывает автор, чему учит)</a:t>
            </a:r>
            <a:br>
              <a:rPr lang="ru-RU" dirty="0"/>
            </a:br>
            <a:r>
              <a:rPr lang="ru-RU" dirty="0"/>
              <a:t> 5. Текст выражает законченную мысль.</a:t>
            </a:r>
            <a:br>
              <a:rPr lang="ru-RU" dirty="0"/>
            </a:br>
            <a:r>
              <a:rPr lang="ru-RU" dirty="0"/>
              <a:t> 6.Текст имеет название, заголовок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1074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20</TotalTime>
  <Words>296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Кутюр</vt:lpstr>
      <vt:lpstr>Разделить текст на части, оформить границы предложений.</vt:lpstr>
      <vt:lpstr>Проверьте.</vt:lpstr>
      <vt:lpstr>Из слов составить предложения.</vt:lpstr>
      <vt:lpstr>Проверьте</vt:lpstr>
      <vt:lpstr>Прочитайте. Это текст?</vt:lpstr>
      <vt:lpstr>У вас так?</vt:lpstr>
      <vt:lpstr>Тема урока</vt:lpstr>
      <vt:lpstr>Что такое текст? Найдите наиболее точный ответ и обоснуйте.</vt:lpstr>
      <vt:lpstr>Признаки текста:</vt:lpstr>
      <vt:lpstr>алгоритм, как определить тип текста</vt:lpstr>
      <vt:lpstr>Мини-тест.</vt:lpstr>
      <vt:lpstr>Проверьте.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Разделить текст на части, оформить границы предложений.</dc:title>
  <dc:creator>acer</dc:creator>
  <cp:lastModifiedBy>acer</cp:lastModifiedBy>
  <cp:revision>4</cp:revision>
  <dcterms:created xsi:type="dcterms:W3CDTF">2022-09-24T15:09:20Z</dcterms:created>
  <dcterms:modified xsi:type="dcterms:W3CDTF">2022-09-24T15:38:18Z</dcterms:modified>
</cp:coreProperties>
</file>