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-a.d-cd.net/QuAAAgNOVeA-192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0347" y1="56897" x2="13611" y2="85607"/>
                        <a14:foregroundMark x1="90347" y1="59295" x2="84306" y2="923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8511"/>
            <a:ext cx="7264216" cy="6729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1069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5ECE707-958A-4223-9A64-A945690A4C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56992"/>
            <a:ext cx="2084834" cy="320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8D20ED77-7DAA-480E-B2A2-327F66489946}"/>
              </a:ext>
            </a:extLst>
          </p:cNvPr>
          <p:cNvSpPr/>
          <p:nvPr/>
        </p:nvSpPr>
        <p:spPr>
          <a:xfrm>
            <a:off x="233772" y="1286762"/>
            <a:ext cx="8676456" cy="180020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кошки 3 белых котёнка и 2 чёрных. Сколько всего котят у кошки?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6C366827-1650-4B07-A33A-5A6210A8CD84}"/>
              </a:ext>
            </a:extLst>
          </p:cNvPr>
          <p:cNvCxnSpPr>
            <a:cxnSpLocks/>
          </p:cNvCxnSpPr>
          <p:nvPr/>
        </p:nvCxnSpPr>
        <p:spPr>
          <a:xfrm>
            <a:off x="323528" y="2194127"/>
            <a:ext cx="8352928" cy="3600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A0913B26-19E2-4DFE-A5AA-1955FD4185E5}"/>
              </a:ext>
            </a:extLst>
          </p:cNvPr>
          <p:cNvCxnSpPr>
            <a:cxnSpLocks/>
          </p:cNvCxnSpPr>
          <p:nvPr/>
        </p:nvCxnSpPr>
        <p:spPr>
          <a:xfrm>
            <a:off x="413284" y="2852936"/>
            <a:ext cx="6246948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7213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10440722-05F2-470E-9BD0-17EDAF051563}"/>
              </a:ext>
            </a:extLst>
          </p:cNvPr>
          <p:cNvSpPr/>
          <p:nvPr/>
        </p:nvSpPr>
        <p:spPr>
          <a:xfrm>
            <a:off x="3779912" y="329680"/>
            <a:ext cx="1944216" cy="720080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Реши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A2FB1528-967C-47D8-B93B-18B51C504F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1714850" cy="120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7949F87C-76BB-4F8B-AA69-061EF78FFE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402" y="1772816"/>
            <a:ext cx="1714850" cy="120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F31FD769-622D-423F-A26A-8BD1093AB1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575" y="1772816"/>
            <a:ext cx="1714850" cy="120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xmlns="" id="{2A03CEA2-1CB3-43EC-B644-74986AD4AE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193" y="1803648"/>
            <a:ext cx="1485079" cy="1241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xmlns="" id="{F2E84EC6-C486-40CC-9197-F5BE5A5F7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793954"/>
            <a:ext cx="1485079" cy="1241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xmlns="" id="{01853465-FA77-4789-893C-C3316062F7C7}"/>
              </a:ext>
            </a:extLst>
          </p:cNvPr>
          <p:cNvSpPr/>
          <p:nvPr/>
        </p:nvSpPr>
        <p:spPr>
          <a:xfrm>
            <a:off x="827584" y="3487555"/>
            <a:ext cx="864096" cy="79208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8D583987-9E97-4C21-B5A8-5BBF20947520}"/>
              </a:ext>
            </a:extLst>
          </p:cNvPr>
          <p:cNvSpPr/>
          <p:nvPr/>
        </p:nvSpPr>
        <p:spPr>
          <a:xfrm>
            <a:off x="1822354" y="3487555"/>
            <a:ext cx="864096" cy="79208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xmlns="" id="{279DE0FD-DA83-4CFD-8D06-5D6A1EEBFBF6}"/>
              </a:ext>
            </a:extLst>
          </p:cNvPr>
          <p:cNvSpPr/>
          <p:nvPr/>
        </p:nvSpPr>
        <p:spPr>
          <a:xfrm>
            <a:off x="2817124" y="3493274"/>
            <a:ext cx="864096" cy="79208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xmlns="" id="{5DC01BD3-CAA6-4E72-9413-F42E608A38DA}"/>
              </a:ext>
            </a:extLst>
          </p:cNvPr>
          <p:cNvSpPr/>
          <p:nvPr/>
        </p:nvSpPr>
        <p:spPr>
          <a:xfrm>
            <a:off x="5592921" y="3478255"/>
            <a:ext cx="864096" cy="79208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xmlns="" id="{392FC7D1-FA5D-42E9-B04B-40BFD3D6B69F}"/>
              </a:ext>
            </a:extLst>
          </p:cNvPr>
          <p:cNvSpPr/>
          <p:nvPr/>
        </p:nvSpPr>
        <p:spPr>
          <a:xfrm>
            <a:off x="6509973" y="3487555"/>
            <a:ext cx="864096" cy="79208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18421B20-1C98-4BF2-9E04-1BD247E88DBA}"/>
              </a:ext>
            </a:extLst>
          </p:cNvPr>
          <p:cNvSpPr/>
          <p:nvPr/>
        </p:nvSpPr>
        <p:spPr>
          <a:xfrm>
            <a:off x="634511" y="4649749"/>
            <a:ext cx="3334741" cy="792089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+ 2 = 5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73F82651-342E-4769-A151-532124B4593B}"/>
              </a:ext>
            </a:extLst>
          </p:cNvPr>
          <p:cNvSpPr/>
          <p:nvPr/>
        </p:nvSpPr>
        <p:spPr>
          <a:xfrm>
            <a:off x="582045" y="5710374"/>
            <a:ext cx="4169975" cy="792089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60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5 к.</a:t>
            </a:r>
          </a:p>
        </p:txBody>
      </p:sp>
    </p:spTree>
    <p:extLst>
      <p:ext uri="{BB962C8B-B14F-4D97-AF65-F5344CB8AC3E}">
        <p14:creationId xmlns:p14="http://schemas.microsoft.com/office/powerpoint/2010/main" val="2070780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10440722-05F2-470E-9BD0-17EDAF051563}"/>
              </a:ext>
            </a:extLst>
          </p:cNvPr>
          <p:cNvSpPr/>
          <p:nvPr/>
        </p:nvSpPr>
        <p:spPr>
          <a:xfrm>
            <a:off x="2641925" y="350519"/>
            <a:ext cx="4032448" cy="648072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Задача-шутка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0CFB22F8-C352-4DBD-8851-CA5B81B20FF2}"/>
              </a:ext>
            </a:extLst>
          </p:cNvPr>
          <p:cNvSpPr/>
          <p:nvPr/>
        </p:nvSpPr>
        <p:spPr>
          <a:xfrm>
            <a:off x="467544" y="5686330"/>
            <a:ext cx="7632848" cy="792088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Алиса купила в магазине: яблоко, огурец, апельсин и грушу. Сколько всего фруктов купила Алиса? </a:t>
            </a:r>
            <a:endParaRPr lang="ru-RU" sz="20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33C016E2-D631-4485-9467-E27DE9BEE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492896"/>
            <a:ext cx="2192317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A048533C-C23D-41BB-892B-60E07664F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93" y="2145397"/>
            <a:ext cx="1377653" cy="1676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xmlns="" id="{2F06D258-AD6A-4338-BDC7-77C91A037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992" y="2145397"/>
            <a:ext cx="161045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xmlns="" id="{04E9DBDA-11C4-41CB-B94C-7A29E3E2EF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77243"/>
            <a:ext cx="1784611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xmlns="" id="{C6B0B9BA-CDCE-4359-8B91-0FAA057AB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240" y="3290638"/>
            <a:ext cx="1475909" cy="193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4337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10440722-05F2-470E-9BD0-17EDAF051563}"/>
              </a:ext>
            </a:extLst>
          </p:cNvPr>
          <p:cNvSpPr/>
          <p:nvPr/>
        </p:nvSpPr>
        <p:spPr>
          <a:xfrm>
            <a:off x="2770649" y="332656"/>
            <a:ext cx="3962741" cy="64807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-шутка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0CFB22F8-C352-4DBD-8851-CA5B81B20FF2}"/>
              </a:ext>
            </a:extLst>
          </p:cNvPr>
          <p:cNvSpPr/>
          <p:nvPr/>
        </p:nvSpPr>
        <p:spPr>
          <a:xfrm>
            <a:off x="1151620" y="5157192"/>
            <a:ext cx="6840760" cy="122413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мышки ели сыр. Прибежала кошка и поймала одну мышку. Сколько мышек осталось доедать сыр?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4473B8AB-5A46-497C-9E1F-E619F110FC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52" y="1628800"/>
            <a:ext cx="2729880" cy="2047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5BE04A22-E2FA-4244-A2E7-90CD5F93CE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77" y="2785664"/>
            <a:ext cx="2729880" cy="2047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561BC0A9-DFDC-455F-8FDA-264294AC8C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633" y="1482837"/>
            <a:ext cx="2729880" cy="2047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064C90B5-84FB-4BBE-95ED-C20E445050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432" y="3480514"/>
            <a:ext cx="905613" cy="648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xmlns="" id="{095A72FE-9EAF-4D9D-AEEF-230D7DBD38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020" y="4307040"/>
            <a:ext cx="905613" cy="648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xmlns="" id="{00C09A7A-DB3F-4797-A3F1-3FBEC0E13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52091"/>
            <a:ext cx="905613" cy="648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4926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10440722-05F2-470E-9BD0-17EDAF051563}"/>
              </a:ext>
            </a:extLst>
          </p:cNvPr>
          <p:cNvSpPr/>
          <p:nvPr/>
        </p:nvSpPr>
        <p:spPr>
          <a:xfrm>
            <a:off x="2833922" y="332656"/>
            <a:ext cx="3867276" cy="64807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-шутка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0CFB22F8-C352-4DBD-8851-CA5B81B20FF2}"/>
              </a:ext>
            </a:extLst>
          </p:cNvPr>
          <p:cNvSpPr/>
          <p:nvPr/>
        </p:nvSpPr>
        <p:spPr>
          <a:xfrm>
            <a:off x="1951527" y="5142513"/>
            <a:ext cx="6984776" cy="1512168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двух стаканах у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Знайки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было по 6 орехов. Затем из одного стакана  он орехи высыпал на тарелку. Где орехов больше: в первом стакане или на тарелке?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2BED5012-6FDD-4455-A7AB-D9087660F1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32" y="3373709"/>
            <a:ext cx="2084834" cy="320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xmlns="" id="{6DA415CD-01ED-4130-BD67-416039D6D2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527" y="2001837"/>
            <a:ext cx="2031825" cy="2596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xmlns="" id="{97CB2F72-864C-4A9F-AFC5-E5D1193EA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024" y="3570664"/>
            <a:ext cx="2444001" cy="102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xmlns="" id="{2252BD98-1A2B-4B4C-8ACE-42BE9DAD6A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001836"/>
            <a:ext cx="2031825" cy="2596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BD837CB0-807D-44CE-B1E2-BCF9612515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425" y="3057419"/>
            <a:ext cx="841960" cy="74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xmlns="" id="{480466CA-83CE-4706-98ED-FC7A9EC6C0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479" y="3587815"/>
            <a:ext cx="841960" cy="74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78A9A85-CBDA-4A86-B8B8-A1EF724EC2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9832" y="3176352"/>
            <a:ext cx="841321" cy="743776"/>
          </a:xfrm>
          <a:prstGeom prst="rect">
            <a:avLst/>
          </a:prstGeom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xmlns="" id="{D33C707F-6913-4985-98DA-DE94D5B72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206" y="3720356"/>
            <a:ext cx="841960" cy="74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xmlns="" id="{1352A3CF-05F1-4C74-8339-3C6FABA2B0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513" y="2699707"/>
            <a:ext cx="841960" cy="74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xmlns="" id="{222D9644-200C-494A-B232-08CBD21033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383" y="2583911"/>
            <a:ext cx="841960" cy="74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xmlns="" id="{25353971-F9DB-467E-BE52-FF08F098C4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978" y="2557114"/>
            <a:ext cx="841960" cy="74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xmlns="" id="{4B254ECA-F631-4D2D-BFBC-FBBDAE1CC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898" y="2583911"/>
            <a:ext cx="841960" cy="74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xmlns="" id="{0284E2DB-8885-45D2-A2DB-3138EFA3A5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754" y="3093357"/>
            <a:ext cx="841960" cy="74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xmlns="" id="{08D6C5FC-0618-472A-A492-3714895CD4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3646531"/>
            <a:ext cx="841960" cy="74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>
            <a:extLst>
              <a:ext uri="{FF2B5EF4-FFF2-40B4-BE49-F238E27FC236}">
                <a16:creationId xmlns:a16="http://schemas.microsoft.com/office/drawing/2014/main" xmlns="" id="{513A3473-F73F-46E1-839C-DF1FFF335F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260" y="3619734"/>
            <a:ext cx="841960" cy="74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>
            <a:extLst>
              <a:ext uri="{FF2B5EF4-FFF2-40B4-BE49-F238E27FC236}">
                <a16:creationId xmlns:a16="http://schemas.microsoft.com/office/drawing/2014/main" xmlns="" id="{7740B5D3-E60C-464D-886C-10E9DCDBA4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242" y="3112392"/>
            <a:ext cx="841960" cy="74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>
            <a:extLst>
              <a:ext uri="{FF2B5EF4-FFF2-40B4-BE49-F238E27FC236}">
                <a16:creationId xmlns:a16="http://schemas.microsoft.com/office/drawing/2014/main" xmlns="" id="{4DE0C3AF-723A-4DCC-9659-47581F38B4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590" y="3464886"/>
            <a:ext cx="841960" cy="74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>
            <a:extLst>
              <a:ext uri="{FF2B5EF4-FFF2-40B4-BE49-F238E27FC236}">
                <a16:creationId xmlns:a16="http://schemas.microsoft.com/office/drawing/2014/main" xmlns="" id="{D194CF5B-5347-4174-A6D7-5F6054A7CF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131" y="3619734"/>
            <a:ext cx="841960" cy="74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>
            <a:extLst>
              <a:ext uri="{FF2B5EF4-FFF2-40B4-BE49-F238E27FC236}">
                <a16:creationId xmlns:a16="http://schemas.microsoft.com/office/drawing/2014/main" xmlns="" id="{A47C4E31-7E28-4938-A500-ABF14B32BC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142" y="3646531"/>
            <a:ext cx="841960" cy="74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>
            <a:extLst>
              <a:ext uri="{FF2B5EF4-FFF2-40B4-BE49-F238E27FC236}">
                <a16:creationId xmlns:a16="http://schemas.microsoft.com/office/drawing/2014/main" xmlns="" id="{8DF87126-D07F-4663-BD1D-C478A9324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629" y="3570664"/>
            <a:ext cx="841960" cy="74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>
            <a:extLst>
              <a:ext uri="{FF2B5EF4-FFF2-40B4-BE49-F238E27FC236}">
                <a16:creationId xmlns:a16="http://schemas.microsoft.com/office/drawing/2014/main" xmlns="" id="{5D008D26-8998-4AE7-A970-290960C628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108" y="3195316"/>
            <a:ext cx="841960" cy="74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>
            <a:extLst>
              <a:ext uri="{FF2B5EF4-FFF2-40B4-BE49-F238E27FC236}">
                <a16:creationId xmlns:a16="http://schemas.microsoft.com/office/drawing/2014/main" xmlns="" id="{342E7106-92AB-48B8-B775-5C31BC54AF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065" y="3260779"/>
            <a:ext cx="841960" cy="74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5951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-a.d-cd.net/QuAAAgNOVeA-192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0347" y1="56897" x2="13611" y2="85607"/>
                        <a14:foregroundMark x1="90347" y1="59295" x2="84306" y2="923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8511"/>
            <a:ext cx="7264216" cy="6729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0474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34336059-F474-43C0-A67E-678D53934BA3}"/>
              </a:ext>
            </a:extLst>
          </p:cNvPr>
          <p:cNvSpPr/>
          <p:nvPr/>
        </p:nvSpPr>
        <p:spPr>
          <a:xfrm>
            <a:off x="1853533" y="980728"/>
            <a:ext cx="5472608" cy="259228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  <a:r>
              <a:rPr lang="ru-RU" sz="6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</a:t>
            </a:r>
            <a:endParaRPr lang="ru-RU" sz="60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5581" y="4864213"/>
            <a:ext cx="4608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ОБОУ «Школа-интернат № 2» г. Курска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Шевцова Анастасия Александровна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322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10440722-05F2-470E-9BD0-17EDAF051563}"/>
              </a:ext>
            </a:extLst>
          </p:cNvPr>
          <p:cNvSpPr/>
          <p:nvPr/>
        </p:nvSpPr>
        <p:spPr>
          <a:xfrm>
            <a:off x="3742865" y="332656"/>
            <a:ext cx="2204539" cy="720080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Проверь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5ECE707-958A-4223-9A64-A945690A4C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238" y="4437112"/>
            <a:ext cx="1436762" cy="2210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47446E8-F820-4541-89DA-04F8918F7135}"/>
              </a:ext>
            </a:extLst>
          </p:cNvPr>
          <p:cNvSpPr/>
          <p:nvPr/>
        </p:nvSpPr>
        <p:spPr>
          <a:xfrm>
            <a:off x="542301" y="1349070"/>
            <a:ext cx="3168352" cy="100811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+ 2     7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DB3201E-A332-4E87-BD65-8F12A495AD07}"/>
              </a:ext>
            </a:extLst>
          </p:cNvPr>
          <p:cNvSpPr/>
          <p:nvPr/>
        </p:nvSpPr>
        <p:spPr>
          <a:xfrm>
            <a:off x="574513" y="2564904"/>
            <a:ext cx="3168352" cy="100811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7 - 2     4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A744613-6FDC-4940-A48D-43ACE783A2D5}"/>
              </a:ext>
            </a:extLst>
          </p:cNvPr>
          <p:cNvSpPr/>
          <p:nvPr/>
        </p:nvSpPr>
        <p:spPr>
          <a:xfrm>
            <a:off x="4311677" y="1333790"/>
            <a:ext cx="3168352" cy="100811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+ 1     9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48623E4-52A5-42B9-AAE9-6331A7881A3C}"/>
              </a:ext>
            </a:extLst>
          </p:cNvPr>
          <p:cNvSpPr/>
          <p:nvPr/>
        </p:nvSpPr>
        <p:spPr>
          <a:xfrm>
            <a:off x="4283968" y="2564904"/>
            <a:ext cx="3168352" cy="100811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9 - 1     7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EE863385-2C35-48F1-8F8F-FC9E11CDF3D8}"/>
              </a:ext>
            </a:extLst>
          </p:cNvPr>
          <p:cNvSpPr/>
          <p:nvPr/>
        </p:nvSpPr>
        <p:spPr>
          <a:xfrm>
            <a:off x="548764" y="3854070"/>
            <a:ext cx="3168352" cy="100811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+ 2     8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27690333-81A5-4250-9DE8-60478C9E1375}"/>
              </a:ext>
            </a:extLst>
          </p:cNvPr>
          <p:cNvSpPr/>
          <p:nvPr/>
        </p:nvSpPr>
        <p:spPr>
          <a:xfrm>
            <a:off x="4283968" y="3854070"/>
            <a:ext cx="3168352" cy="100811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6 - 2     5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3A31E0E7-7B47-4EEC-B324-4CC81D0593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628800"/>
            <a:ext cx="448532" cy="44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2AB43B75-30A0-4DF2-A3D0-BEAA264E4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473540" y="2844881"/>
            <a:ext cx="448532" cy="44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xmlns="" id="{1BAB855C-29A2-469B-B89B-65E74E298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506897" y="4134047"/>
            <a:ext cx="448532" cy="44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441470E8-C437-4874-A999-40AB29157A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90776">
            <a:off x="6066692" y="2844881"/>
            <a:ext cx="448532" cy="44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xmlns="" id="{2B25EAAB-344C-4ABB-9730-03BB89E13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339" y="4134047"/>
            <a:ext cx="448532" cy="44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xmlns="" id="{06598F9E-B925-4720-8821-431C6134F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339" y="1556792"/>
            <a:ext cx="647134" cy="64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8D98BC0-2A57-4B8B-B295-527558B0C525}"/>
              </a:ext>
            </a:extLst>
          </p:cNvPr>
          <p:cNvSpPr txBox="1"/>
          <p:nvPr/>
        </p:nvSpPr>
        <p:spPr>
          <a:xfrm>
            <a:off x="1170819" y="1172473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A599AD5-F843-4DED-B6BF-3E1BD43FDA94}"/>
              </a:ext>
            </a:extLst>
          </p:cNvPr>
          <p:cNvSpPr txBox="1"/>
          <p:nvPr/>
        </p:nvSpPr>
        <p:spPr>
          <a:xfrm>
            <a:off x="1170819" y="2402787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23023ED-6671-440E-9CC7-A0D85C306614}"/>
              </a:ext>
            </a:extLst>
          </p:cNvPr>
          <p:cNvSpPr txBox="1"/>
          <p:nvPr/>
        </p:nvSpPr>
        <p:spPr>
          <a:xfrm>
            <a:off x="4932040" y="1100934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41F66B2F-5BF1-4B10-95BA-1D773E38FDFC}"/>
              </a:ext>
            </a:extLst>
          </p:cNvPr>
          <p:cNvSpPr txBox="1"/>
          <p:nvPr/>
        </p:nvSpPr>
        <p:spPr>
          <a:xfrm>
            <a:off x="4921811" y="2444500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8A8BD71F-72C0-4949-A8EB-C09FD192397D}"/>
              </a:ext>
            </a:extLst>
          </p:cNvPr>
          <p:cNvSpPr txBox="1"/>
          <p:nvPr/>
        </p:nvSpPr>
        <p:spPr>
          <a:xfrm>
            <a:off x="4892850" y="3704688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0FE39DC8-ECB1-463A-8705-BE5CFE2A9034}"/>
              </a:ext>
            </a:extLst>
          </p:cNvPr>
          <p:cNvSpPr txBox="1"/>
          <p:nvPr/>
        </p:nvSpPr>
        <p:spPr>
          <a:xfrm>
            <a:off x="1143350" y="3650240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563028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zk-cars.com/wp-content/uploads/2020/11/ee370a11b682076d545574b459e309f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48" b="96637" l="3549" r="899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9058" y="476672"/>
            <a:ext cx="6149529" cy="347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zk-cars.com/wp-content/uploads/2020/11/ee370a11b682076d545574b459e309f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48" b="96637" l="3549" r="899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6632"/>
            <a:ext cx="6149529" cy="347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pinimg.com/originals/9f/24/47/9f2447d6c87d5d3aeb5917e7cb30324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676" y="3789040"/>
            <a:ext cx="3708018" cy="282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915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10440722-05F2-470E-9BD0-17EDAF051563}"/>
              </a:ext>
            </a:extLst>
          </p:cNvPr>
          <p:cNvSpPr/>
          <p:nvPr/>
        </p:nvSpPr>
        <p:spPr>
          <a:xfrm>
            <a:off x="3095836" y="332656"/>
            <a:ext cx="2952328" cy="57606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0CFB22F8-C352-4DBD-8851-CA5B81B20FF2}"/>
              </a:ext>
            </a:extLst>
          </p:cNvPr>
          <p:cNvSpPr/>
          <p:nvPr/>
        </p:nvSpPr>
        <p:spPr>
          <a:xfrm>
            <a:off x="1619672" y="1844824"/>
            <a:ext cx="6192688" cy="1800200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ЗАДАЧА</a:t>
            </a:r>
            <a:endParaRPr lang="ru-RU" sz="7200" b="1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7EC7535C-0571-4EA1-89D3-121C548BB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56992"/>
            <a:ext cx="2084834" cy="320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7728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10440722-05F2-470E-9BD0-17EDAF051563}"/>
              </a:ext>
            </a:extLst>
          </p:cNvPr>
          <p:cNvSpPr/>
          <p:nvPr/>
        </p:nvSpPr>
        <p:spPr>
          <a:xfrm>
            <a:off x="3851920" y="260648"/>
            <a:ext cx="2160240" cy="720080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5ECE707-958A-4223-9A64-A945690A4C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56992"/>
            <a:ext cx="2084834" cy="320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028BE26B-742F-4DE8-B104-06D6137D33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492" y="1412776"/>
            <a:ext cx="4581128" cy="458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xmlns="" id="{C4FF9802-48B9-4BCD-B89F-D220C03B59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1" r="45059"/>
          <a:stretch/>
        </p:blipFill>
        <p:spPr bwMode="auto">
          <a:xfrm>
            <a:off x="7164288" y="2708920"/>
            <a:ext cx="432048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xmlns="" id="{81FCB4E2-E28B-4C59-83D2-5CE84AD71B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74" r="8651"/>
          <a:stretch/>
        </p:blipFill>
        <p:spPr bwMode="auto">
          <a:xfrm>
            <a:off x="6375600" y="2711229"/>
            <a:ext cx="360040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716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10440722-05F2-470E-9BD0-17EDAF051563}"/>
              </a:ext>
            </a:extLst>
          </p:cNvPr>
          <p:cNvSpPr/>
          <p:nvPr/>
        </p:nvSpPr>
        <p:spPr>
          <a:xfrm>
            <a:off x="3851308" y="2533330"/>
            <a:ext cx="2664908" cy="56642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5ECE707-958A-4223-9A64-A945690A4C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56992"/>
            <a:ext cx="2084834" cy="320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8D20ED77-7DAA-480E-B2A2-327F66489946}"/>
              </a:ext>
            </a:extLst>
          </p:cNvPr>
          <p:cNvSpPr/>
          <p:nvPr/>
        </p:nvSpPr>
        <p:spPr>
          <a:xfrm>
            <a:off x="2159732" y="3344564"/>
            <a:ext cx="6552728" cy="662322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всего карандашей?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3B6A5372-3EAC-40C1-9AA9-8F011CF2F610}"/>
              </a:ext>
            </a:extLst>
          </p:cNvPr>
          <p:cNvSpPr/>
          <p:nvPr/>
        </p:nvSpPr>
        <p:spPr>
          <a:xfrm>
            <a:off x="2096498" y="4898461"/>
            <a:ext cx="3079894" cy="527343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E63B51BB-4AF4-4A96-9495-28BAB9887F15}"/>
              </a:ext>
            </a:extLst>
          </p:cNvPr>
          <p:cNvSpPr/>
          <p:nvPr/>
        </p:nvSpPr>
        <p:spPr>
          <a:xfrm>
            <a:off x="2268050" y="5938710"/>
            <a:ext cx="2520280" cy="527343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87FBB64A-CF3F-40BB-A1ED-AACA4E62DD56}"/>
              </a:ext>
            </a:extLst>
          </p:cNvPr>
          <p:cNvSpPr/>
          <p:nvPr/>
        </p:nvSpPr>
        <p:spPr>
          <a:xfrm>
            <a:off x="5364088" y="4802093"/>
            <a:ext cx="2304256" cy="72008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+ 2 = 8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AE4DBFF8-C798-480F-8A95-CF176A850AE0}"/>
              </a:ext>
            </a:extLst>
          </p:cNvPr>
          <p:cNvSpPr/>
          <p:nvPr/>
        </p:nvSpPr>
        <p:spPr>
          <a:xfrm>
            <a:off x="4968656" y="5754938"/>
            <a:ext cx="3528392" cy="72008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карандашей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41D140FD-5A7C-4875-B261-0B3FE55A251A}"/>
              </a:ext>
            </a:extLst>
          </p:cNvPr>
          <p:cNvSpPr/>
          <p:nvPr/>
        </p:nvSpPr>
        <p:spPr>
          <a:xfrm>
            <a:off x="3318927" y="265973"/>
            <a:ext cx="2971093" cy="565250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193EA0CA-DE25-4E90-B9FB-3FEFC5DA03EA}"/>
              </a:ext>
            </a:extLst>
          </p:cNvPr>
          <p:cNvSpPr/>
          <p:nvPr/>
        </p:nvSpPr>
        <p:spPr>
          <a:xfrm>
            <a:off x="431540" y="1014201"/>
            <a:ext cx="8280920" cy="1193941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коробке 6 карандашей, на столе ещё 2 карандаша.</a:t>
            </a:r>
          </a:p>
        </p:txBody>
      </p:sp>
    </p:spTree>
    <p:extLst>
      <p:ext uri="{BB962C8B-B14F-4D97-AF65-F5344CB8AC3E}">
        <p14:creationId xmlns:p14="http://schemas.microsoft.com/office/powerpoint/2010/main" val="53705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10440722-05F2-470E-9BD0-17EDAF051563}"/>
              </a:ext>
            </a:extLst>
          </p:cNvPr>
          <p:cNvSpPr/>
          <p:nvPr/>
        </p:nvSpPr>
        <p:spPr>
          <a:xfrm>
            <a:off x="4151684" y="283181"/>
            <a:ext cx="2016224" cy="64807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0CFB22F8-C352-4DBD-8851-CA5B81B20FF2}"/>
              </a:ext>
            </a:extLst>
          </p:cNvPr>
          <p:cNvSpPr/>
          <p:nvPr/>
        </p:nvSpPr>
        <p:spPr>
          <a:xfrm>
            <a:off x="3285984" y="4822087"/>
            <a:ext cx="3888432" cy="851877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2BED5012-6FDD-4455-A7AB-D9087660F1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33" y="2366491"/>
            <a:ext cx="2084834" cy="320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D6862F91-6AE9-4391-AE0D-84CEF3A177C0}"/>
              </a:ext>
            </a:extLst>
          </p:cNvPr>
          <p:cNvSpPr/>
          <p:nvPr/>
        </p:nvSpPr>
        <p:spPr>
          <a:xfrm>
            <a:off x="3291989" y="3970210"/>
            <a:ext cx="3888432" cy="851877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86A5B3E5-3A58-43A3-B75A-5D8F0B5C29A8}"/>
              </a:ext>
            </a:extLst>
          </p:cNvPr>
          <p:cNvSpPr/>
          <p:nvPr/>
        </p:nvSpPr>
        <p:spPr>
          <a:xfrm>
            <a:off x="3314228" y="3105539"/>
            <a:ext cx="3888432" cy="851877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</a:p>
        </p:txBody>
      </p:sp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xmlns="" id="{0F3A1C2A-CC85-48DE-BB96-6FDBB523EA18}"/>
              </a:ext>
            </a:extLst>
          </p:cNvPr>
          <p:cNvSpPr/>
          <p:nvPr/>
        </p:nvSpPr>
        <p:spPr>
          <a:xfrm>
            <a:off x="3280178" y="1410867"/>
            <a:ext cx="3938659" cy="1679970"/>
          </a:xfrm>
          <a:prstGeom prst="triangl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361858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10440722-05F2-470E-9BD0-17EDAF051563}"/>
              </a:ext>
            </a:extLst>
          </p:cNvPr>
          <p:cNvSpPr/>
          <p:nvPr/>
        </p:nvSpPr>
        <p:spPr>
          <a:xfrm>
            <a:off x="5976155" y="2269225"/>
            <a:ext cx="2520280" cy="720080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8D20ED77-7DAA-480E-B2A2-327F66489946}"/>
              </a:ext>
            </a:extLst>
          </p:cNvPr>
          <p:cNvSpPr/>
          <p:nvPr/>
        </p:nvSpPr>
        <p:spPr>
          <a:xfrm>
            <a:off x="625860" y="3608988"/>
            <a:ext cx="4370327" cy="652432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+ 3 = 7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3B6A5372-3EAC-40C1-9AA9-8F011CF2F610}"/>
              </a:ext>
            </a:extLst>
          </p:cNvPr>
          <p:cNvSpPr/>
          <p:nvPr/>
        </p:nvSpPr>
        <p:spPr>
          <a:xfrm>
            <a:off x="5832139" y="3573015"/>
            <a:ext cx="3012057" cy="720080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E63B51BB-4AF4-4A96-9495-28BAB9887F15}"/>
              </a:ext>
            </a:extLst>
          </p:cNvPr>
          <p:cNvSpPr/>
          <p:nvPr/>
        </p:nvSpPr>
        <p:spPr>
          <a:xfrm>
            <a:off x="5940152" y="4941168"/>
            <a:ext cx="2520280" cy="720080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AE4DBFF8-C798-480F-8A95-CF176A850AE0}"/>
              </a:ext>
            </a:extLst>
          </p:cNvPr>
          <p:cNvSpPr/>
          <p:nvPr/>
        </p:nvSpPr>
        <p:spPr>
          <a:xfrm>
            <a:off x="463435" y="614286"/>
            <a:ext cx="4612621" cy="109963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мячей купила мама?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41D140FD-5A7C-4875-B261-0B3FE55A251A}"/>
              </a:ext>
            </a:extLst>
          </p:cNvPr>
          <p:cNvSpPr/>
          <p:nvPr/>
        </p:nvSpPr>
        <p:spPr>
          <a:xfrm>
            <a:off x="5724128" y="884376"/>
            <a:ext cx="2952328" cy="720080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</a:t>
            </a: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xmlns="" id="{63E35463-F857-4EB1-AC5D-FA3596BB630B}"/>
              </a:ext>
            </a:extLst>
          </p:cNvPr>
          <p:cNvCxnSpPr>
            <a:cxnSpLocks/>
          </p:cNvCxnSpPr>
          <p:nvPr/>
        </p:nvCxnSpPr>
        <p:spPr>
          <a:xfrm flipV="1">
            <a:off x="5010995" y="1651955"/>
            <a:ext cx="1001164" cy="360158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xmlns="" id="{7BC2D2B0-E7E3-4A8A-BBF8-498550FD138B}"/>
              </a:ext>
            </a:extLst>
          </p:cNvPr>
          <p:cNvCxnSpPr>
            <a:cxnSpLocks/>
          </p:cNvCxnSpPr>
          <p:nvPr/>
        </p:nvCxnSpPr>
        <p:spPr>
          <a:xfrm>
            <a:off x="5076055" y="1604456"/>
            <a:ext cx="1872209" cy="66476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xmlns="" id="{09A98784-36CE-4719-952D-D8DEF4FAD817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4996187" y="3933055"/>
            <a:ext cx="835952" cy="214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xmlns="" id="{4812D3FD-4109-41DD-9DC4-1BE7A7A5E34D}"/>
              </a:ext>
            </a:extLst>
          </p:cNvPr>
          <p:cNvCxnSpPr>
            <a:cxnSpLocks/>
          </p:cNvCxnSpPr>
          <p:nvPr/>
        </p:nvCxnSpPr>
        <p:spPr>
          <a:xfrm>
            <a:off x="5076055" y="2751591"/>
            <a:ext cx="936104" cy="223681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193EA0CA-DE25-4E90-B9FB-3FEFC5DA03EA}"/>
              </a:ext>
            </a:extLst>
          </p:cNvPr>
          <p:cNvSpPr/>
          <p:nvPr/>
        </p:nvSpPr>
        <p:spPr>
          <a:xfrm>
            <a:off x="553444" y="5085184"/>
            <a:ext cx="4522611" cy="1316799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купила 4 синих мяча и 3 красных.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87FBB64A-CF3F-40BB-A1ED-AACA4E62DD56}"/>
              </a:ext>
            </a:extLst>
          </p:cNvPr>
          <p:cNvSpPr/>
          <p:nvPr/>
        </p:nvSpPr>
        <p:spPr>
          <a:xfrm>
            <a:off x="611610" y="2159777"/>
            <a:ext cx="4464446" cy="72008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7 мячей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250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213</Words>
  <Application>Microsoft Office PowerPoint</Application>
  <PresentationFormat>Экран (4:3)</PresentationFormat>
  <Paragraphs>51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</dc:creator>
  <cp:lastModifiedBy>Сахарок</cp:lastModifiedBy>
  <cp:revision>2</cp:revision>
  <dcterms:created xsi:type="dcterms:W3CDTF">2022-09-25T10:00:40Z</dcterms:created>
  <dcterms:modified xsi:type="dcterms:W3CDTF">2022-09-25T10:12:14Z</dcterms:modified>
</cp:coreProperties>
</file>