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</p:sldMasterIdLst>
  <p:sldIdLst>
    <p:sldId id="256" r:id="rId2"/>
    <p:sldId id="257" r:id="rId3"/>
    <p:sldId id="264" r:id="rId4"/>
    <p:sldId id="267" r:id="rId5"/>
    <p:sldId id="266" r:id="rId6"/>
    <p:sldId id="269" r:id="rId7"/>
    <p:sldId id="268" r:id="rId8"/>
    <p:sldId id="270" r:id="rId9"/>
    <p:sldId id="275" r:id="rId10"/>
    <p:sldId id="272" r:id="rId11"/>
    <p:sldId id="273" r:id="rId12"/>
    <p:sldId id="274" r:id="rId13"/>
    <p:sldId id="276" r:id="rId14"/>
    <p:sldId id="260" r:id="rId15"/>
    <p:sldId id="258" r:id="rId16"/>
    <p:sldId id="277" r:id="rId17"/>
    <p:sldId id="279" r:id="rId18"/>
    <p:sldId id="278" r:id="rId19"/>
    <p:sldId id="271" r:id="rId20"/>
    <p:sldId id="261" r:id="rId21"/>
    <p:sldId id="25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967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60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3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403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198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4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684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0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115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822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055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10E7F-7793-446E-9F4C-857F2F041385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7038F-4FF3-4AE3-A500-0AAC02700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23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2979" y="4470400"/>
            <a:ext cx="9144000" cy="23876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НАШ </a:t>
            </a:r>
            <a:r>
              <a:rPr lang="en-US" b="1" dirty="0">
                <a:solidFill>
                  <a:srgbClr val="FF0000"/>
                </a:solidFill>
              </a:rPr>
              <a:t>2 </a:t>
            </a:r>
            <a:r>
              <a:rPr lang="ru-RU" b="1" dirty="0">
                <a:solidFill>
                  <a:srgbClr val="FF0000"/>
                </a:solidFill>
              </a:rPr>
              <a:t>КЛА</a:t>
            </a:r>
            <a:r>
              <a:rPr lang="en-US" b="1" dirty="0">
                <a:solidFill>
                  <a:srgbClr val="FF0000"/>
                </a:solidFill>
              </a:rPr>
              <a:t>CC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2017-2018 учебный год</a:t>
            </a:r>
          </a:p>
        </p:txBody>
      </p:sp>
      <p:pic>
        <p:nvPicPr>
          <p:cNvPr id="1026" name="Picture 2" descr="http://sadik79.ru/public/all/1430823523_kartinki_s_1_sentyabrya-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269" y="39358"/>
            <a:ext cx="8531440" cy="512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63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razvitiedetei.info/wp-content/uploads/2017/05/drugba-e1495029938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820"/>
            <a:ext cx="12183216" cy="646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9" y="0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4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t.depositphotos.com/1291142/1273/v/950/depositphotos_12731112-stock-illustration-love-peace-diversity-hands-he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64" y="172715"/>
            <a:ext cx="7014408" cy="668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50865" y="983900"/>
            <a:ext cx="18028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забота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23810" y="1756077"/>
            <a:ext cx="2212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доброта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34218" y="2600397"/>
            <a:ext cx="53036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внимание к друзьям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22172" y="3515357"/>
            <a:ext cx="48157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взаимопонимание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661320" y="4421799"/>
            <a:ext cx="19818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улыбка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66371" y="89194"/>
            <a:ext cx="6571543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Правила дружбы в классе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138095" y="5450128"/>
            <a:ext cx="29838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поддержка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33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podolsk.ru/images/news-images/2016-12/351a4722b7f2be07b65ce0cc21d53d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05" y="2246588"/>
            <a:ext cx="4710146" cy="313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93715" y="108688"/>
            <a:ext cx="66093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>
                <a:solidFill>
                  <a:srgbClr val="FF0000"/>
                </a:solidFill>
              </a:rPr>
              <a:t>С днём рождения, школа!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17282" y="878129"/>
            <a:ext cx="25621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>
                <a:solidFill>
                  <a:srgbClr val="FF0000"/>
                </a:solidFill>
              </a:rPr>
              <a:t>Нам 5 лет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9799376" y="193089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tvpodolsk.ru/upload/iblock/b04/b0475e8dcdc436dac7ddfb6d9efc1ba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48" y="2118624"/>
            <a:ext cx="4900452" cy="326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7" y="108688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8386" y="5853380"/>
            <a:ext cx="10365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Школа младше нас, а о младших надо заботиться.</a:t>
            </a:r>
            <a:endParaRPr lang="ru-RU" sz="1400" dirty="0"/>
          </a:p>
        </p:txBody>
      </p:sp>
      <p:pic>
        <p:nvPicPr>
          <p:cNvPr id="19464" name="Picture 8" descr="https://arhivurokov.ru/videouroki/html/2017/02/12/v_58a04a1fa2f5c/99680687_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707" y="569130"/>
            <a:ext cx="4640087" cy="684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24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dn01.wallconvert.com/_media/wallpapers_1920x1200/1/4/war-and-peace-373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9" y="799108"/>
            <a:ext cx="9694227" cy="605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63678" y="0"/>
            <a:ext cx="3982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Мир без войны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41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9888691" y="665093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detizamir.er.ru/uploads/thumbs/image/1080x1900_fit_778aa069bd7430abfdeec8ee6e53c0f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705" y="-27512"/>
            <a:ext cx="9733446" cy="688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70741" y="2926452"/>
            <a:ext cx="304208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Нам нужен мир </a:t>
            </a:r>
          </a:p>
          <a:p>
            <a:r>
              <a:rPr lang="ru-RU" dirty="0">
                <a:solidFill>
                  <a:srgbClr val="000000"/>
                </a:solidFill>
                <a:latin typeface="yandex-sans"/>
              </a:rPr>
              <a:t>н</a:t>
            </a:r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а</a:t>
            </a:r>
            <a:r>
              <a:rPr lang="ru-RU" dirty="0">
                <a:solidFill>
                  <a:srgbClr val="000000"/>
                </a:solidFill>
                <a:latin typeface="yandex-sans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голубой планете,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Его хотят и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взрослые, и дети.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Им хочется,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проснувшись на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рассвете,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Не вспоминать, </a:t>
            </a:r>
          </a:p>
          <a:p>
            <a:r>
              <a:rPr lang="ru-RU" dirty="0">
                <a:solidFill>
                  <a:srgbClr val="000000"/>
                </a:solidFill>
                <a:latin typeface="yandex-sans"/>
              </a:rPr>
              <a:t>н</a:t>
            </a:r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е</a:t>
            </a:r>
            <a:r>
              <a:rPr lang="ru-RU" dirty="0">
                <a:solidFill>
                  <a:srgbClr val="000000"/>
                </a:solidFill>
                <a:latin typeface="yandex-sans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yandex-sans"/>
              </a:rPr>
              <a:t>думать о войне.</a:t>
            </a:r>
          </a:p>
        </p:txBody>
      </p:sp>
    </p:spTree>
    <p:extLst>
      <p:ext uri="{BB962C8B-B14F-4D97-AF65-F5344CB8AC3E}">
        <p14:creationId xmlns:p14="http://schemas.microsoft.com/office/powerpoint/2010/main" val="148601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t.depositphotos.com/1975215/4080/v/950/depositphotos_40802729-stock-illustration-vector-dove-with-an-oli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254" y="-145"/>
            <a:ext cx="7616855" cy="685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9787090" y="323348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4345" y="153298"/>
            <a:ext cx="34948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Символ мира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70307" y="2461269"/>
            <a:ext cx="401270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Constantia" pitchFamily="18" charset="0"/>
              </a:rPr>
              <a:t>Первый Всемирный конгресс сторонников мира проходил в 1949 году в Париже и Праге. Эмблема этого конгресса была нарисована Пабло Пикассо. На эмблеме нарисован белый голубь, несущий в клюве оливковую ветвь.</a:t>
            </a:r>
            <a:br>
              <a:rPr lang="ru-RU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ru-RU" dirty="0">
                <a:solidFill>
                  <a:prstClr val="black"/>
                </a:solidFill>
                <a:latin typeface="Constantia" pitchFamily="18" charset="0"/>
              </a:rPr>
              <a:t>Существует традиция выпускать белых голубей как символ мирных намерений.</a:t>
            </a:r>
            <a:br>
              <a:rPr lang="ru-RU" dirty="0">
                <a:solidFill>
                  <a:prstClr val="black"/>
                </a:solidFill>
                <a:latin typeface="Constantia" pitchFamily="18" charset="0"/>
              </a:rPr>
            </a:br>
            <a:endParaRPr lang="ru-RU" dirty="0">
              <a:solidFill>
                <a:prstClr val="black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92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5494" y="105771"/>
            <a:ext cx="9105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Голуби-почтальоны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>
                <a:solidFill>
                  <a:srgbClr val="FF0000"/>
                </a:solidFill>
              </a:rPr>
              <a:t>во время войны</a:t>
            </a:r>
            <a:endParaRPr lang="ru-RU" dirty="0"/>
          </a:p>
        </p:txBody>
      </p:sp>
      <p:pic>
        <p:nvPicPr>
          <p:cNvPr id="22530" name="Picture 2" descr="https://newsland.com/static/u/article_image/16/06/14/tmpMm_B7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97" y="949310"/>
            <a:ext cx="6131710" cy="3906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cn15.nevsedoma.com.ua/photo/11/1150/226_files/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94" y="2618912"/>
            <a:ext cx="6362606" cy="4239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95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олубь мир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-94356"/>
            <a:ext cx="12099925" cy="907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7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[​IMG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38" y="156339"/>
            <a:ext cx="5020108" cy="670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42121" y="156339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4400" b="1" dirty="0">
                <a:solidFill>
                  <a:srgbClr val="FF0000"/>
                </a:solidFill>
              </a:rPr>
              <a:t>Голуби-почтальоны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endParaRPr lang="ru-RU" sz="4400" b="1" dirty="0">
              <a:solidFill>
                <a:srgbClr val="FF0000"/>
              </a:solidFill>
            </a:endParaRPr>
          </a:p>
          <a:p>
            <a:pPr lvl="0"/>
            <a:r>
              <a:rPr lang="ru-RU" sz="4400" b="1" dirty="0">
                <a:solidFill>
                  <a:srgbClr val="FF0000"/>
                </a:solidFill>
              </a:rPr>
              <a:t>во время войны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63448" y="1811447"/>
            <a:ext cx="47051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141414"/>
                </a:solidFill>
                <a:effectLst/>
                <a:latin typeface="Georgia" panose="02040502050405020303" pitchFamily="18" charset="0"/>
              </a:rPr>
              <a:t>В Ростове-на-Дону стоит памятник мальчику с голубем на плече. Воздвигли его горожане в память о расстрелянном фашистами Вите </a:t>
            </a:r>
            <a:r>
              <a:rPr lang="ru-RU" b="0" i="0" dirty="0" err="1">
                <a:solidFill>
                  <a:srgbClr val="141414"/>
                </a:solidFill>
                <a:effectLst/>
                <a:latin typeface="Georgia" panose="02040502050405020303" pitchFamily="18" charset="0"/>
              </a:rPr>
              <a:t>Черевичкине</a:t>
            </a:r>
            <a:r>
              <a:rPr lang="ru-RU" b="0" i="0" dirty="0">
                <a:solidFill>
                  <a:srgbClr val="141414"/>
                </a:solidFill>
                <a:effectLst/>
                <a:latin typeface="Georgia" panose="02040502050405020303" pitchFamily="18" charset="0"/>
              </a:rPr>
              <a:t>, связном партизан, который передавал сообщения из оккупированного города с помощью голубиной почты.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51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s03.infourok.ru/uploads/ex/0339/00013bb8-568effe5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17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9902499" y="323348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7" y="108688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59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ards-prazdnik.ru/september/den-znanij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219" y="-15440"/>
            <a:ext cx="6474781" cy="687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2660" y="1751094"/>
            <a:ext cx="52910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a typeface="+mj-ea"/>
                <a:cs typeface="+mj-cs"/>
              </a:rPr>
              <a:t>Дорогие ребята!</a:t>
            </a:r>
          </a:p>
          <a:p>
            <a:r>
              <a:rPr lang="ru-RU" sz="4800" b="1" dirty="0">
                <a:solidFill>
                  <a:srgbClr val="FF0000"/>
                </a:solidFill>
                <a:ea typeface="+mj-ea"/>
                <a:cs typeface="+mj-cs"/>
              </a:rPr>
              <a:t>Поздравляю вас </a:t>
            </a:r>
          </a:p>
          <a:p>
            <a:r>
              <a:rPr lang="ru-RU" sz="4800" b="1" dirty="0">
                <a:solidFill>
                  <a:srgbClr val="FF0000"/>
                </a:solidFill>
                <a:ea typeface="+mj-ea"/>
                <a:cs typeface="+mj-cs"/>
              </a:rPr>
              <a:t>с началом учебного года.</a:t>
            </a:r>
          </a:p>
          <a:p>
            <a:r>
              <a:rPr lang="ru-RU" sz="4800" b="1" dirty="0">
                <a:solidFill>
                  <a:srgbClr val="FF0000"/>
                </a:solidFill>
                <a:ea typeface="+mj-ea"/>
                <a:cs typeface="+mj-cs"/>
              </a:rPr>
              <a:t>Желаю хороших отметок.</a:t>
            </a:r>
          </a:p>
          <a:p>
            <a:endParaRPr lang="ru-RU" dirty="0"/>
          </a:p>
        </p:txBody>
      </p:sp>
      <p:pic>
        <p:nvPicPr>
          <p:cNvPr id="2052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18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9888691" y="665093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99515" y="35372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i="0" dirty="0">
                <a:solidFill>
                  <a:srgbClr val="FF0000"/>
                </a:solidFill>
                <a:effectLst/>
                <a:latin typeface="yandex-sans"/>
              </a:rPr>
              <a:t>Ларец мира</a:t>
            </a:r>
          </a:p>
        </p:txBody>
      </p:sp>
      <p:pic>
        <p:nvPicPr>
          <p:cNvPr id="7170" name="Picture 2" descr="http://kladraz.ru/upload/blogs/5390_4b3eda09f5c5a5750f69ca11acfc1c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597" y="1852259"/>
            <a:ext cx="5991225" cy="510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11663" y="2678067"/>
            <a:ext cx="90621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Земля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01274" y="1926623"/>
            <a:ext cx="103406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дружба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1203" y="1416909"/>
            <a:ext cx="71224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дети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32893" y="2687208"/>
            <a:ext cx="123020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братство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270021" y="3977810"/>
            <a:ext cx="86914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банда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85469" y="4536996"/>
            <a:ext cx="88838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жизнь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808790" y="3710308"/>
            <a:ext cx="20864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справедливость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59569" y="1383697"/>
            <a:ext cx="70487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труд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94232" y="4035628"/>
            <a:ext cx="139012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ненависть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111194" y="4705183"/>
            <a:ext cx="107292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тревога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456767" y="2275236"/>
            <a:ext cx="58099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зло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18981" y="4818304"/>
            <a:ext cx="144481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перемирие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43116" y="4264305"/>
            <a:ext cx="94532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забота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24048" y="3244334"/>
            <a:ext cx="120257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общение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045790" y="2976030"/>
            <a:ext cx="126367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единство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873593" y="5307695"/>
            <a:ext cx="88517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обида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060812" y="5677027"/>
            <a:ext cx="73789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лень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627198" y="5327067"/>
            <a:ext cx="126188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безделье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462403" y="3313784"/>
            <a:ext cx="164198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дружелюбие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468738" y="1950573"/>
            <a:ext cx="164519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yandex-sans"/>
              </a:rPr>
              <a:t>спокойствие</a:t>
            </a:r>
          </a:p>
        </p:txBody>
      </p:sp>
    </p:spTree>
    <p:extLst>
      <p:ext uri="{BB962C8B-B14F-4D97-AF65-F5344CB8AC3E}">
        <p14:creationId xmlns:p14="http://schemas.microsoft.com/office/powerpoint/2010/main" val="111483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9583377" y="176822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38195" y="2436086"/>
            <a:ext cx="46875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Нам этот мир завещано беречь!</a:t>
            </a:r>
            <a:endParaRPr lang="ru-RU" sz="1600" dirty="0"/>
          </a:p>
        </p:txBody>
      </p:sp>
      <p:pic>
        <p:nvPicPr>
          <p:cNvPr id="9220" name="Picture 4" descr="http://ecologyofthinking.ru/wp-content/uploads/2016/10/44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-3261"/>
            <a:ext cx="6861261" cy="686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10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0561">
            <a:off x="675548" y="1193821"/>
            <a:ext cx="4453632" cy="33402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3462">
            <a:off x="7011788" y="1489659"/>
            <a:ext cx="4598633" cy="3448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67"/>
          <a:stretch/>
        </p:blipFill>
        <p:spPr>
          <a:xfrm>
            <a:off x="2885243" y="3832881"/>
            <a:ext cx="5598850" cy="2986960"/>
          </a:xfrm>
          <a:prstGeom prst="rect">
            <a:avLst/>
          </a:prstGeom>
        </p:spPr>
      </p:pic>
      <p:pic>
        <p:nvPicPr>
          <p:cNvPr id="5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030" y="557717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9888691" y="665093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584" y="5169053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32252">
            <a:off x="2105842" y="5585033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00375">
            <a:off x="290716" y="5585032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8599">
            <a:off x="870000" y="5409318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07" y="2787587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15314">
            <a:off x="9674893" y="5258905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0704">
            <a:off x="9898518" y="4269765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6281" y="-49292"/>
            <a:ext cx="111477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Позади первый класс, впереди – второй.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19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shurma.narod.ru/images/Mir_glaz/Raspop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15551">
            <a:off x="10553651" y="17756"/>
            <a:ext cx="1836678" cy="160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03219" y="-146948"/>
            <a:ext cx="61505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>
                <a:solidFill>
                  <a:schemeClr val="bg1"/>
                </a:solidFill>
              </a:rPr>
              <a:t>Мои летние каникулы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5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rt-a-designer.ru/wordpress/wp-content/gallery/sany_nikell/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2" r="8753"/>
          <a:stretch/>
        </p:blipFill>
        <p:spPr bwMode="auto">
          <a:xfrm>
            <a:off x="8161314" y="4223408"/>
            <a:ext cx="4021426" cy="257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2963" y="-157018"/>
            <a:ext cx="763311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/>
              <a:t>Посмотри, как он хорош, </a:t>
            </a:r>
          </a:p>
          <a:p>
            <a:r>
              <a:rPr lang="ru-RU" sz="4800" b="1" dirty="0"/>
              <a:t>мир, в котором ты живёшь.</a:t>
            </a:r>
            <a:endParaRPr lang="ru-RU" dirty="0"/>
          </a:p>
        </p:txBody>
      </p:sp>
      <p:pic>
        <p:nvPicPr>
          <p:cNvPr id="11268" name="Picture 4" descr="https://static.mosr.ru/files/pbb/full/f/f9/f91c2a4f4d97c63314166f02014021420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b="13489"/>
          <a:stretch/>
        </p:blipFill>
        <p:spPr bwMode="auto">
          <a:xfrm>
            <a:off x="0" y="4198739"/>
            <a:ext cx="4651013" cy="25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cnd.afy.ru/files/pbb/full/5/5d/5ddb5904cbeedf0e77261a03133131270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915" y="1503510"/>
            <a:ext cx="4304145" cy="25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0582">
            <a:off x="1041753" y="1594571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815" y="2121333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47267">
            <a:off x="8706887" y="2310903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200" y="2068295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292">
            <a:off x="5701206" y="4479687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56654">
            <a:off x="5215108" y="5211759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065" y="4960154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81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Самые красивые фото мира (60 фото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8"/>
          <a:stretch/>
        </p:blipFill>
        <p:spPr bwMode="auto">
          <a:xfrm>
            <a:off x="656947" y="770869"/>
            <a:ext cx="11020148" cy="608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14192" y="1428"/>
            <a:ext cx="47709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>
                <a:solidFill>
                  <a:srgbClr val="FF0000"/>
                </a:solidFill>
              </a:rPr>
              <a:t>Растительный мир</a:t>
            </a:r>
          </a:p>
        </p:txBody>
      </p:sp>
    </p:spTree>
    <p:extLst>
      <p:ext uri="{BB962C8B-B14F-4D97-AF65-F5344CB8AC3E}">
        <p14:creationId xmlns:p14="http://schemas.microsoft.com/office/powerpoint/2010/main" val="308110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www.wite.ru/images/cms/data/igrushki_razdel/pazzle/Castorland/1500/pazl_delfiny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1507" cy="416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Лучшие фотографии со всего мира животные, люди, ми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Лучшие фотографии со всего мира животные, люди, мир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4" name="Picture 12" descr="http://www.freakingnews.com/pictures/33500/Peace-and-Love-335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779" y="2512952"/>
            <a:ext cx="5862221" cy="439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926">
            <a:off x="4614817" y="3348153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34945" y="160337"/>
            <a:ext cx="49177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Удивительный мир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</a:rPr>
              <a:t>животных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84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1.bp.blogspot.com/-Yopc-lvKS9E/VklcxGwsT1I/AAAAAAAABF8/VnwHafaUIUw/s1600/2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45" y="640094"/>
            <a:ext cx="8677397" cy="620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292">
            <a:off x="90519" y="609023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959">
            <a:off x="10261736" y="5201390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94223">
            <a:off x="10841518" y="3330224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260">
            <a:off x="10333553" y="2022104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292">
            <a:off x="10572088" y="472899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5422">
            <a:off x="360817" y="5395849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12606">
            <a:off x="-25803" y="3705407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6641">
            <a:off x="556962" y="2149527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87278" y="-93836"/>
            <a:ext cx="45911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dirty="0">
                <a:solidFill>
                  <a:srgbClr val="FF0000"/>
                </a:solidFill>
              </a:rPr>
              <a:t>Мир дому твоему</a:t>
            </a:r>
          </a:p>
        </p:txBody>
      </p:sp>
    </p:spTree>
    <p:extLst>
      <p:ext uri="{BB962C8B-B14F-4D97-AF65-F5344CB8AC3E}">
        <p14:creationId xmlns:p14="http://schemas.microsoft.com/office/powerpoint/2010/main" val="322936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9980">
            <a:off x="525549" y="434922"/>
            <a:ext cx="4196788" cy="3147591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2960">
            <a:off x="3295517" y="3000876"/>
            <a:ext cx="4418221" cy="3313666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1920">
            <a:off x="7229066" y="630038"/>
            <a:ext cx="4455992" cy="3341994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8355997" y="4764512"/>
            <a:ext cx="34821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Дерево держится корнями, а человек друзьями.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657709"/>
            <a:ext cx="33343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Назвался другом - помогай в беде.</a:t>
            </a:r>
          </a:p>
        </p:txBody>
      </p:sp>
      <p:pic>
        <p:nvPicPr>
          <p:cNvPr id="7" name="Picture 4" descr="http://www.floradecor-ufa.ru/upload/medialibrary/503/503fb380098c1561b7ccdf4a47121e4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257" y="-2982"/>
            <a:ext cx="2453378" cy="2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3153">
            <a:off x="2514484" y="3339948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25812" y="-29622"/>
            <a:ext cx="54475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Мир одноклассников</a:t>
            </a:r>
            <a:endParaRPr lang="ru-RU" dirty="0"/>
          </a:p>
        </p:txBody>
      </p:sp>
      <p:pic>
        <p:nvPicPr>
          <p:cNvPr id="9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6641">
            <a:off x="5248352" y="1093197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stockphoto.zone/cache/90aa7a62/av224093b7cbff413f6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27989">
            <a:off x="6243145" y="2390660"/>
            <a:ext cx="1212917" cy="125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44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</TotalTime>
  <Words>254</Words>
  <Application>Microsoft Office PowerPoint</Application>
  <PresentationFormat>Широкоэкранный</PresentationFormat>
  <Paragraphs>64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Constantia</vt:lpstr>
      <vt:lpstr>Georgia</vt:lpstr>
      <vt:lpstr>Verdana</vt:lpstr>
      <vt:lpstr>yandex-sans</vt:lpstr>
      <vt:lpstr>Тема Office</vt:lpstr>
      <vt:lpstr>НАШ 2 КЛАCC 2017-2018 учебный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2 КЛАCC 2017-2018 учебный год</dc:title>
  <dc:creator>admin</dc:creator>
  <cp:lastModifiedBy>Ир Белоус</cp:lastModifiedBy>
  <cp:revision>37</cp:revision>
  <dcterms:created xsi:type="dcterms:W3CDTF">2017-08-27T03:32:23Z</dcterms:created>
  <dcterms:modified xsi:type="dcterms:W3CDTF">2022-09-25T10:11:53Z</dcterms:modified>
</cp:coreProperties>
</file>