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2" r:id="rId4"/>
    <p:sldId id="263" r:id="rId5"/>
    <p:sldId id="264" r:id="rId6"/>
    <p:sldId id="265" r:id="rId7"/>
    <p:sldId id="266" r:id="rId8"/>
    <p:sldId id="258" r:id="rId9"/>
    <p:sldId id="267" r:id="rId10"/>
    <p:sldId id="268" r:id="rId11"/>
    <p:sldId id="271" r:id="rId12"/>
    <p:sldId id="270" r:id="rId13"/>
    <p:sldId id="269" r:id="rId14"/>
    <p:sldId id="25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18.06.2022</a:t>
            </a:fld>
            <a:endParaRPr lang="ru-RU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18.06.2022</a:t>
            </a:fld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4008" y="2492896"/>
            <a:ext cx="3313355" cy="263826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Всемирный день борьбы с опустыниванием и засухой</a:t>
            </a:r>
            <a:r>
              <a:rPr lang="ru-RU" b="1"/>
              <a:t>, </a:t>
            </a:r>
            <a:r>
              <a:rPr lang="ru-RU" b="1" smtClean="0"/>
              <a:t>17 </a:t>
            </a:r>
            <a:r>
              <a:rPr lang="ru-RU" b="1" dirty="0"/>
              <a:t>июня</a:t>
            </a:r>
          </a:p>
        </p:txBody>
      </p:sp>
    </p:spTree>
    <p:extLst>
      <p:ext uri="{BB962C8B-B14F-4D97-AF65-F5344CB8AC3E}">
        <p14:creationId xmlns:p14="http://schemas.microsoft.com/office/powerpoint/2010/main" val="96216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601"/>
            <a:ext cx="7024744" cy="1143000"/>
          </a:xfrm>
        </p:spPr>
        <p:txBody>
          <a:bodyPr/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28800"/>
            <a:ext cx="6777317" cy="4464496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Предпринимаются ли какие-нибудь меры по предотвращению опустынивания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68580" indent="0">
              <a:buNone/>
            </a:pPr>
            <a:endParaRPr lang="ru-RU" dirty="0" smtClean="0"/>
          </a:p>
          <a:p>
            <a:r>
              <a:rPr lang="ru-RU" b="1" dirty="0" smtClean="0"/>
              <a:t>Нет правильного ответа</a:t>
            </a:r>
          </a:p>
          <a:p>
            <a:r>
              <a:rPr lang="ru-RU" b="1" dirty="0" smtClean="0"/>
              <a:t>Да</a:t>
            </a:r>
          </a:p>
          <a:p>
            <a:r>
              <a:rPr lang="ru-RU" b="1" dirty="0" smtClean="0"/>
              <a:t>Нет </a:t>
            </a:r>
          </a:p>
          <a:p>
            <a:r>
              <a:rPr lang="ru-RU" b="1" dirty="0" smtClean="0"/>
              <a:t>возможно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444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601"/>
            <a:ext cx="7024744" cy="1143000"/>
          </a:xfrm>
        </p:spPr>
        <p:txBody>
          <a:bodyPr/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28800"/>
            <a:ext cx="6777317" cy="3508977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часть территории находится на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грани опустынивания ?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580" indent="0"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580" indent="0">
              <a:buNone/>
            </a:pPr>
            <a:endParaRPr lang="ru-RU" dirty="0" smtClean="0"/>
          </a:p>
          <a:p>
            <a:r>
              <a:rPr lang="ru-RU" b="1" dirty="0" smtClean="0"/>
              <a:t>Пятая</a:t>
            </a:r>
          </a:p>
          <a:p>
            <a:r>
              <a:rPr lang="ru-RU" b="1" dirty="0" smtClean="0"/>
              <a:t>Вторая</a:t>
            </a:r>
          </a:p>
          <a:p>
            <a:r>
              <a:rPr lang="ru-RU" b="1" dirty="0" smtClean="0"/>
              <a:t>Третья</a:t>
            </a:r>
          </a:p>
          <a:p>
            <a:r>
              <a:rPr lang="ru-RU" b="1" dirty="0" smtClean="0"/>
              <a:t>Десятая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317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601"/>
            <a:ext cx="7024744" cy="1143000"/>
          </a:xfrm>
        </p:spPr>
        <p:txBody>
          <a:bodyPr/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28800"/>
            <a:ext cx="6777317" cy="4536504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пустыню на юге Африки, которая разрастается каждый год более чем на 10 км</a:t>
            </a:r>
          </a:p>
          <a:p>
            <a:pPr marL="68580" indent="0">
              <a:buNone/>
            </a:pPr>
            <a:endParaRPr lang="ru-RU" dirty="0" smtClean="0"/>
          </a:p>
          <a:p>
            <a:r>
              <a:rPr lang="ru-RU" b="1" dirty="0" err="1" smtClean="0"/>
              <a:t>Сальта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Сакура </a:t>
            </a:r>
          </a:p>
          <a:p>
            <a:r>
              <a:rPr lang="ru-RU" b="1" dirty="0" smtClean="0"/>
              <a:t>Самара </a:t>
            </a:r>
          </a:p>
          <a:p>
            <a:r>
              <a:rPr lang="ru-RU" b="1" dirty="0" smtClean="0"/>
              <a:t>Сахара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192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601"/>
            <a:ext cx="7024744" cy="1143000"/>
          </a:xfrm>
        </p:spPr>
        <p:txBody>
          <a:bodyPr/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28800"/>
            <a:ext cx="6777317" cy="4248472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 разрушения плодородного слоя земли называется</a:t>
            </a:r>
          </a:p>
          <a:p>
            <a:pPr marL="68580" indent="0"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580" indent="0">
              <a:buNone/>
            </a:pPr>
            <a:endParaRPr lang="ru-RU" dirty="0" smtClean="0"/>
          </a:p>
          <a:p>
            <a:r>
              <a:rPr lang="ru-RU" b="1" dirty="0" smtClean="0"/>
              <a:t>Опека </a:t>
            </a:r>
          </a:p>
          <a:p>
            <a:r>
              <a:rPr lang="ru-RU" b="1" dirty="0" smtClean="0"/>
              <a:t>Засуха</a:t>
            </a:r>
          </a:p>
          <a:p>
            <a:r>
              <a:rPr lang="ru-RU" b="1" dirty="0" smtClean="0"/>
              <a:t>Опустынивание</a:t>
            </a:r>
          </a:p>
          <a:p>
            <a:r>
              <a:rPr lang="ru-RU" b="1" dirty="0" smtClean="0"/>
              <a:t>Опыление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85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234280"/>
            <a:ext cx="7024744" cy="1143000"/>
          </a:xfrm>
        </p:spPr>
        <p:txBody>
          <a:bodyPr/>
          <a:lstStyle/>
          <a:p>
            <a:r>
              <a:rPr lang="ru-RU" b="1" dirty="0"/>
              <a:t>Логотип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365104"/>
            <a:ext cx="7704856" cy="1944216"/>
          </a:xfrm>
        </p:spPr>
        <p:txBody>
          <a:bodyPr>
            <a:noAutofit/>
          </a:bodyPr>
          <a:lstStyle/>
          <a:p>
            <a:pPr marL="6858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Давайте нарисуем </a:t>
            </a:r>
            <a:r>
              <a:rPr lang="ru-RU" sz="3200" b="1" dirty="0" smtClean="0">
                <a:solidFill>
                  <a:srgbClr val="FF0000"/>
                </a:solidFill>
              </a:rPr>
              <a:t>логотип</a:t>
            </a:r>
            <a:r>
              <a:rPr lang="ru-RU" sz="3200" b="1" dirty="0" smtClean="0">
                <a:solidFill>
                  <a:schemeClr val="tx1"/>
                </a:solidFill>
              </a:rPr>
              <a:t> Всемирного </a:t>
            </a:r>
            <a:r>
              <a:rPr lang="ru-RU" sz="3200" b="1" dirty="0">
                <a:solidFill>
                  <a:schemeClr val="tx1"/>
                </a:solidFill>
              </a:rPr>
              <a:t>Дня борьбы с опустыниванием и засухой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11" b="13264"/>
          <a:stretch/>
        </p:blipFill>
        <p:spPr bwMode="auto">
          <a:xfrm>
            <a:off x="683568" y="1124744"/>
            <a:ext cx="7264524" cy="2964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трелка вверх 6"/>
          <p:cNvSpPr/>
          <p:nvPr/>
        </p:nvSpPr>
        <p:spPr>
          <a:xfrm>
            <a:off x="706069" y="4089170"/>
            <a:ext cx="720080" cy="20041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верх 8"/>
          <p:cNvSpPr/>
          <p:nvPr/>
        </p:nvSpPr>
        <p:spPr>
          <a:xfrm>
            <a:off x="7812360" y="4241570"/>
            <a:ext cx="720080" cy="20041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45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024744" cy="1143000"/>
          </a:xfrm>
        </p:spPr>
        <p:txBody>
          <a:bodyPr/>
          <a:lstStyle/>
          <a:p>
            <a:r>
              <a:rPr lang="ru-RU" b="1" dirty="0"/>
              <a:t>Опустынивание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7272924" cy="3508977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3600" b="1" dirty="0">
                <a:solidFill>
                  <a:srgbClr val="FF0000"/>
                </a:solidFill>
              </a:rPr>
              <a:t>Опустынивание </a:t>
            </a:r>
            <a:r>
              <a:rPr lang="ru-RU" sz="3600" b="1" dirty="0">
                <a:solidFill>
                  <a:schemeClr val="tx1"/>
                </a:solidFill>
              </a:rPr>
              <a:t>–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 разрушения плодородного слоя земли</a:t>
            </a:r>
            <a:r>
              <a:rPr lang="ru-RU" sz="3600" b="1" dirty="0">
                <a:solidFill>
                  <a:schemeClr val="tx1"/>
                </a:solidFill>
              </a:rPr>
              <a:t>, который влияет на все мировые </a:t>
            </a:r>
            <a:r>
              <a:rPr lang="ru-RU" sz="3600" b="1" dirty="0" smtClean="0">
                <a:solidFill>
                  <a:schemeClr val="tx1"/>
                </a:solidFill>
              </a:rPr>
              <a:t>сообщества.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16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620689"/>
            <a:ext cx="6777317" cy="1512167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b="1" dirty="0"/>
              <a:t>Ученые подсчитали, что в мире существует около 1 млрд га земель, подверженных </a:t>
            </a:r>
            <a:r>
              <a:rPr lang="ru-RU" b="1" dirty="0" smtClean="0"/>
              <a:t>опустыниванию.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32856"/>
            <a:ext cx="7383311" cy="4326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63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24744"/>
            <a:ext cx="7704856" cy="4536504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3200" b="1" dirty="0"/>
              <a:t>Известно, что в среднем на восстановление </a:t>
            </a:r>
            <a:r>
              <a:rPr lang="ru-RU" sz="3200" b="1" dirty="0">
                <a:solidFill>
                  <a:srgbClr val="FF0000"/>
                </a:solidFill>
              </a:rPr>
              <a:t>1 см</a:t>
            </a:r>
            <a:r>
              <a:rPr lang="ru-RU" sz="3200" b="1" baseline="30000" dirty="0">
                <a:solidFill>
                  <a:srgbClr val="FF0000"/>
                </a:solidFill>
              </a:rPr>
              <a:t>2</a:t>
            </a:r>
            <a:r>
              <a:rPr lang="ru-RU" sz="3200" b="1" dirty="0">
                <a:solidFill>
                  <a:srgbClr val="FF0000"/>
                </a:solidFill>
              </a:rPr>
              <a:t> почвы</a:t>
            </a:r>
            <a:r>
              <a:rPr lang="ru-RU" sz="3200" b="1" dirty="0"/>
              <a:t> в странах с засушливым климатом уходит </a:t>
            </a:r>
            <a:r>
              <a:rPr lang="ru-RU" sz="3200" b="1" dirty="0">
                <a:solidFill>
                  <a:srgbClr val="FF0000"/>
                </a:solidFill>
              </a:rPr>
              <a:t>около 150–170 лет</a:t>
            </a:r>
            <a:r>
              <a:rPr lang="ru-RU" sz="3200" b="1" dirty="0"/>
              <a:t>. </a:t>
            </a:r>
            <a:endParaRPr lang="ru-RU" sz="3200" b="1" dirty="0" smtClean="0"/>
          </a:p>
          <a:p>
            <a:pPr marL="68580" indent="0">
              <a:buNone/>
            </a:pPr>
            <a:endParaRPr lang="ru-RU" sz="3200" b="1" dirty="0"/>
          </a:p>
          <a:p>
            <a:pPr marL="68580" indent="0">
              <a:buNone/>
            </a:pPr>
            <a:r>
              <a:rPr lang="ru-RU" sz="3200" b="1" dirty="0" smtClean="0"/>
              <a:t>Опустынивание </a:t>
            </a:r>
            <a:r>
              <a:rPr lang="ru-RU" sz="3200" b="1" dirty="0"/>
              <a:t>сравнивают с </a:t>
            </a:r>
            <a:r>
              <a:rPr lang="ru-RU" sz="3200" b="1" dirty="0">
                <a:solidFill>
                  <a:schemeClr val="accent6"/>
                </a:solidFill>
              </a:rPr>
              <a:t>ржавчиной</a:t>
            </a:r>
            <a:r>
              <a:rPr lang="ru-RU" sz="3200" b="1" dirty="0"/>
              <a:t>, которая поражает все новые и новые участки. </a:t>
            </a:r>
          </a:p>
        </p:txBody>
      </p:sp>
    </p:spTree>
    <p:extLst>
      <p:ext uri="{BB962C8B-B14F-4D97-AF65-F5344CB8AC3E}">
        <p14:creationId xmlns:p14="http://schemas.microsoft.com/office/powerpoint/2010/main" val="412168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749108"/>
            <a:ext cx="8460432" cy="3508977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b="1" dirty="0"/>
              <a:t>За последние </a:t>
            </a:r>
            <a:r>
              <a:rPr lang="ru-RU" b="1" dirty="0">
                <a:solidFill>
                  <a:srgbClr val="FF0000"/>
                </a:solidFill>
              </a:rPr>
              <a:t>50 лет </a:t>
            </a:r>
            <a:r>
              <a:rPr lang="ru-RU" b="1" dirty="0"/>
              <a:t>территория пустынных земель многократно увеличилась, и сейчас ее можно сравнить с половиной материка Южная Америка. На грани опустынивания находится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пятая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суши всей Земли</a:t>
            </a:r>
            <a:r>
              <a:rPr lang="ru-RU" sz="3200" b="1" dirty="0"/>
              <a:t>.</a:t>
            </a:r>
            <a:r>
              <a:rPr lang="ru-RU" b="1" dirty="0"/>
              <a:t> К примеру, </a:t>
            </a:r>
            <a:r>
              <a:rPr lang="ru-RU" b="1" dirty="0">
                <a:solidFill>
                  <a:srgbClr val="FF0000"/>
                </a:solidFill>
              </a:rPr>
              <a:t>пустыня Сахара</a:t>
            </a:r>
            <a:r>
              <a:rPr lang="ru-RU" b="1" dirty="0"/>
              <a:t> </a:t>
            </a:r>
            <a:r>
              <a:rPr lang="ru-RU" b="1" dirty="0" smtClean="0"/>
              <a:t>ежегодно </a:t>
            </a:r>
            <a:r>
              <a:rPr lang="ru-RU" b="1" dirty="0"/>
              <a:t>расширяется на юг на расстояние более 10 км.</a:t>
            </a:r>
          </a:p>
          <a:p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6624736" cy="378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037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Всемирный день борьбы с опустыниванием и засухой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23652"/>
            <a:ext cx="7992888" cy="3985668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b="1" dirty="0"/>
              <a:t>В 1994 году 17 июня была принята </a:t>
            </a:r>
            <a:r>
              <a:rPr lang="ru-RU" b="1" dirty="0">
                <a:solidFill>
                  <a:srgbClr val="FF0000"/>
                </a:solidFill>
              </a:rPr>
              <a:t>Конвенция о защите земель от опустынивания</a:t>
            </a:r>
            <a:r>
              <a:rPr lang="ru-RU" b="1" dirty="0"/>
              <a:t>. Правительство всех государств должно задуматься над тем, какие необходимо предпринимать меры по решению этой задачи. Поскольку разрушительный процесс принимает глобальные масштабы, то Генеральная ассамблея ООН решила организовать Всемирный день борьбы с опустыниванием и засухой, который назначен на 17 июня.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2531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124744"/>
            <a:ext cx="7560840" cy="4707885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2800" b="1" dirty="0"/>
              <a:t>Опустынивание можно считать символом процессов связанных с нашей планетой, ведь мы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вырубаем наши леса</a:t>
            </a:r>
            <a:r>
              <a:rPr lang="ru-RU" sz="2800" b="1" dirty="0"/>
              <a:t>,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осушаем болота</a:t>
            </a:r>
            <a:r>
              <a:rPr lang="ru-RU" sz="2800" b="1" dirty="0"/>
              <a:t>,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воздействуем на все оболочки Земли</a:t>
            </a:r>
            <a:r>
              <a:rPr lang="ru-RU" sz="2800" b="1" dirty="0"/>
              <a:t>. Вокруг Солнца вращается восемь безжизненных планет, а наша задача – сохранить уникальность Земли, выраженную в том, что это единственная планета, на которой есть жизнь.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5021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4694"/>
            <a:ext cx="7024744" cy="1143000"/>
          </a:xfrm>
        </p:spPr>
        <p:txBody>
          <a:bodyPr/>
          <a:lstStyle/>
          <a:p>
            <a:r>
              <a:rPr lang="ru-RU" b="1" dirty="0"/>
              <a:t>Знаете ли вы?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496944" cy="496855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С 2000 года количество и продолжительность засух увеличились на 29</a:t>
            </a:r>
            <a:r>
              <a:rPr lang="ru-RU" b="1" dirty="0" smtClean="0"/>
              <a:t>%.</a:t>
            </a:r>
          </a:p>
          <a:p>
            <a:endParaRPr lang="ru-RU" sz="1400" b="1" dirty="0"/>
          </a:p>
          <a:p>
            <a:r>
              <a:rPr lang="ru-RU" b="1" dirty="0"/>
              <a:t>По оценкам, ежегодно от засух напрямую страдают 55 миллионов человек во всем мире</a:t>
            </a:r>
            <a:r>
              <a:rPr lang="ru-RU" b="1" dirty="0" smtClean="0"/>
              <a:t>.</a:t>
            </a:r>
          </a:p>
          <a:p>
            <a:endParaRPr lang="ru-RU" sz="1300" b="1" dirty="0"/>
          </a:p>
          <a:p>
            <a:r>
              <a:rPr lang="ru-RU" b="1" dirty="0"/>
              <a:t>К 2050 году от засух может пострадать более трех четвертей населения планеты</a:t>
            </a:r>
            <a:r>
              <a:rPr lang="ru-RU" b="1" dirty="0" smtClean="0"/>
              <a:t>.</a:t>
            </a:r>
          </a:p>
          <a:p>
            <a:endParaRPr lang="ru-RU" sz="1300" b="1" dirty="0"/>
          </a:p>
          <a:p>
            <a:r>
              <a:rPr lang="ru-RU" b="1" dirty="0"/>
              <a:t>Все больше и больше людей будут жить в районах с крайней нехваткой воды, включая, по оценкам, каждого четвертого ребенка к 2040 году (ЮНИСЕФ</a:t>
            </a:r>
            <a:r>
              <a:rPr lang="ru-RU" b="1" dirty="0" smtClean="0"/>
              <a:t>).</a:t>
            </a:r>
          </a:p>
          <a:p>
            <a:endParaRPr lang="ru-RU" sz="1300" b="1" dirty="0"/>
          </a:p>
          <a:p>
            <a:r>
              <a:rPr lang="ru-RU" b="1" dirty="0"/>
              <a:t>В период с 1900 по 2019 год засухи затронули 2,7 миллиарда человек в мире и стали причиной смерти 11,7 миллиона человек.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8399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601"/>
            <a:ext cx="7024744" cy="1143000"/>
          </a:xfrm>
        </p:spPr>
        <p:txBody>
          <a:bodyPr/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28800"/>
            <a:ext cx="6777317" cy="3508977"/>
          </a:xfrm>
        </p:spPr>
        <p:txBody>
          <a:bodyPr/>
          <a:lstStyle/>
          <a:p>
            <a:pPr marL="6858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Укажите дату Всемирного дня борьбы с опустыниванием 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засухой</a:t>
            </a:r>
          </a:p>
          <a:p>
            <a:pPr marL="68580" indent="0">
              <a:buNone/>
            </a:pPr>
            <a:endParaRPr lang="ru-RU" dirty="0"/>
          </a:p>
          <a:p>
            <a:r>
              <a:rPr lang="ru-RU" b="1" dirty="0" smtClean="0"/>
              <a:t>17 июня</a:t>
            </a:r>
          </a:p>
          <a:p>
            <a:r>
              <a:rPr lang="ru-RU" b="1" dirty="0" smtClean="0"/>
              <a:t>16 декабря</a:t>
            </a:r>
          </a:p>
          <a:p>
            <a:r>
              <a:rPr lang="ru-RU" b="1" dirty="0" smtClean="0"/>
              <a:t>1 января</a:t>
            </a:r>
          </a:p>
          <a:p>
            <a:r>
              <a:rPr lang="ru-RU" b="1" dirty="0" smtClean="0"/>
              <a:t>18 марта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272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14</TotalTime>
  <Words>397</Words>
  <Application>Microsoft Office PowerPoint</Application>
  <PresentationFormat>Экран (4:3)</PresentationFormat>
  <Paragraphs>60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Остин</vt:lpstr>
      <vt:lpstr>Всемирный день борьбы с опустыниванием и засухой, 17 июня</vt:lpstr>
      <vt:lpstr>Опустынивание </vt:lpstr>
      <vt:lpstr>Презентация PowerPoint</vt:lpstr>
      <vt:lpstr>Презентация PowerPoint</vt:lpstr>
      <vt:lpstr>Презентация PowerPoint</vt:lpstr>
      <vt:lpstr>Всемирный день борьбы с опустыниванием и засухой</vt:lpstr>
      <vt:lpstr>Презентация PowerPoint</vt:lpstr>
      <vt:lpstr>Знаете ли вы?</vt:lpstr>
      <vt:lpstr>Тест</vt:lpstr>
      <vt:lpstr>Тест</vt:lpstr>
      <vt:lpstr>Тест</vt:lpstr>
      <vt:lpstr>Тест</vt:lpstr>
      <vt:lpstr>Тест</vt:lpstr>
      <vt:lpstr>Логотип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Всемирный день борьбы с опустыниванием и засухой, 18 июня</dc:title>
  <dc:creator>Александра</dc:creator>
  <cp:lastModifiedBy>Александра</cp:lastModifiedBy>
  <cp:revision>3</cp:revision>
  <dcterms:created xsi:type="dcterms:W3CDTF">2022-06-18T06:32:17Z</dcterms:created>
  <dcterms:modified xsi:type="dcterms:W3CDTF">2022-06-18T06:57:25Z</dcterms:modified>
</cp:coreProperties>
</file>