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2" r:id="rId5"/>
    <p:sldId id="263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Средневековый </a:t>
            </a:r>
          </a:p>
          <a:p>
            <a:pPr algn="ctr"/>
            <a:r>
              <a:rPr lang="ru-RU" sz="88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r>
              <a:rPr lang="ru-RU" sz="88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амок</a:t>
            </a:r>
            <a:endParaRPr lang="ru-RU" sz="8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428604"/>
            <a:ext cx="77153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 проекта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информационно-творческий  по предмету история, групповой проект</a:t>
            </a:r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Цель проекта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r>
              <a:rPr lang="ru-RU" sz="2800" dirty="0" smtClean="0"/>
              <a:t> 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изучение внутреннего и внешнего строения средневекового замка, его предназначения и создание его макета.</a:t>
            </a:r>
            <a:endParaRPr lang="ru-RU" sz="2800" dirty="0" smtClean="0"/>
          </a:p>
          <a:p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5072074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6946" y="866756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571480"/>
            <a:ext cx="5286412" cy="4643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         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</a:t>
            </a:r>
          </a:p>
          <a:p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>
              <a:buAutoNum type="arabicPeriod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Изучить  внутреннее строение замка и его предназначение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Придумать внешний вид замка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Создать макет замка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</a:t>
            </a:r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План работы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258204" cy="45720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найти в литературе и в сайтах Интернета информацию и иллюстрации по данной теме</a:t>
            </a:r>
          </a:p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выбрать внешний вид замка</a:t>
            </a:r>
          </a:p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выбрать материал, из которого будет изготовлен макет</a:t>
            </a:r>
          </a:p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сделать макет замка</a:t>
            </a:r>
          </a:p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создать слайдовую презентацию</a:t>
            </a:r>
          </a:p>
          <a:p>
            <a:pPr marL="514350" indent="-514350"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выступить на школьном конкурсе проектов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</a:t>
            </a:r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Замок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Замок- здание  (или комплекс зданий), сочетающее в себе  жилые и оборонительно фортификационные задачи. В наиболее распространённом значении слова — укреплённое жилище феодала в средневековой Европе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Содержимое 4" descr="skazochnyj zamok na belom fone_Ob4868-764x76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91426" y="1524000"/>
            <a:ext cx="3972786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Замки служили опорой независимости феодала.</a:t>
            </a:r>
          </a:p>
          <a:p>
            <a:r>
              <a:rPr lang="ru-RU" dirty="0" smtClean="0"/>
              <a:t>2 В замках делали остановки во время путешествия короли  и знатные люди.</a:t>
            </a:r>
          </a:p>
          <a:p>
            <a:r>
              <a:rPr lang="ru-RU" dirty="0" smtClean="0"/>
              <a:t>3. Замок являл собой прекрасный образец средневековой архитектуры.</a:t>
            </a:r>
            <a:endParaRPr lang="ru-RU" dirty="0"/>
          </a:p>
        </p:txBody>
      </p:sp>
      <p:pic>
        <p:nvPicPr>
          <p:cNvPr id="5" name="Содержимое 4" descr="preview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071546"/>
            <a:ext cx="2724830" cy="4572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1219200"/>
          </a:xfrm>
        </p:spPr>
        <p:txBody>
          <a:bodyPr/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Создание макета замка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8" descr="IMG_56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928670"/>
            <a:ext cx="4059238" cy="30444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9" descr="IMG_56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3500438"/>
            <a:ext cx="4059238" cy="30444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7" descr="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4059238" cy="30444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9" descr="0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14686"/>
            <a:ext cx="4059238" cy="30444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1272</TotalTime>
  <Words>86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Слайд 1</vt:lpstr>
      <vt:lpstr>Слайд 2</vt:lpstr>
      <vt:lpstr>Слайд 3</vt:lpstr>
      <vt:lpstr>                    План работы </vt:lpstr>
      <vt:lpstr>                            Замок</vt:lpstr>
      <vt:lpstr>Выводы:</vt:lpstr>
      <vt:lpstr>Создание макета замка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История</cp:lastModifiedBy>
  <cp:revision>43</cp:revision>
  <dcterms:created xsi:type="dcterms:W3CDTF">2016-12-22T06:41:43Z</dcterms:created>
  <dcterms:modified xsi:type="dcterms:W3CDTF">2017-10-01T06:50:15Z</dcterms:modified>
</cp:coreProperties>
</file>