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4" r:id="rId7"/>
    <p:sldId id="267" r:id="rId8"/>
    <p:sldId id="269" r:id="rId9"/>
    <p:sldId id="270" r:id="rId10"/>
    <p:sldId id="271" r:id="rId11"/>
    <p:sldId id="272" r:id="rId12"/>
    <p:sldId id="273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17" autoAdjust="0"/>
  </p:normalViewPr>
  <p:slideViewPr>
    <p:cSldViewPr>
      <p:cViewPr varScale="1">
        <p:scale>
          <a:sx n="66" d="100"/>
          <a:sy n="66" d="100"/>
        </p:scale>
        <p:origin x="1422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179512" y="638132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© Топилина С.Н.</a:t>
            </a:r>
            <a:endParaRPr lang="ru-RU" sz="1200" b="1" i="1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971600" y="1124744"/>
            <a:ext cx="7200800" cy="4536504"/>
          </a:xfrm>
          <a:prstGeom prst="roundRect">
            <a:avLst/>
          </a:prstGeom>
          <a:ln w="76200"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5.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 rot="18848863">
            <a:off x="-225139" y="-140567"/>
            <a:ext cx="1986469" cy="2120786"/>
          </a:xfrm>
          <a:prstGeom prst="rect">
            <a:avLst/>
          </a:prstGeom>
        </p:spPr>
      </p:pic>
      <p:pic>
        <p:nvPicPr>
          <p:cNvPr id="7" name="Рисунок 6" descr="7.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22.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7148032" y="4632013"/>
            <a:ext cx="1995968" cy="22259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340768"/>
            <a:ext cx="6696744" cy="1470025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сентября – 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 Знаний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2924944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«Вместе с цифрой 6</a:t>
            </a:r>
            <a:r>
              <a:rPr lang="ru-RU" sz="4400" b="1" dirty="0" smtClean="0"/>
              <a:t>» 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3943225"/>
            <a:ext cx="5562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Методическая разработка классного часа.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4725144"/>
            <a:ext cx="34283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/>
              <a:t>Саруян</a:t>
            </a:r>
            <a:r>
              <a:rPr lang="ru-RU" sz="1400" dirty="0" smtClean="0"/>
              <a:t> Александра Игоревна, </a:t>
            </a:r>
            <a:endParaRPr lang="ru-RU" sz="1400" dirty="0" smtClean="0"/>
          </a:p>
          <a:p>
            <a:r>
              <a:rPr lang="ru-RU" sz="1400" dirty="0" smtClean="0"/>
              <a:t>к</a:t>
            </a:r>
            <a:r>
              <a:rPr lang="ru-RU" sz="1400" dirty="0" smtClean="0">
                <a:solidFill>
                  <a:prstClr val="black"/>
                </a:solidFill>
              </a:rPr>
              <a:t>лассный   руководитель  6 </a:t>
            </a:r>
            <a:r>
              <a:rPr lang="ru-RU" sz="1400" dirty="0" smtClean="0">
                <a:solidFill>
                  <a:prstClr val="black"/>
                </a:solidFill>
              </a:rPr>
              <a:t>б </a:t>
            </a:r>
            <a:r>
              <a:rPr lang="ru-RU" sz="1400" dirty="0" smtClean="0">
                <a:solidFill>
                  <a:prstClr val="black"/>
                </a:solidFill>
              </a:rPr>
              <a:t>класса,</a:t>
            </a:r>
          </a:p>
          <a:p>
            <a:r>
              <a:rPr lang="ru-RU" sz="1400" dirty="0" smtClean="0">
                <a:solidFill>
                  <a:prstClr val="black"/>
                </a:solidFill>
              </a:rPr>
              <a:t> </a:t>
            </a:r>
            <a:r>
              <a:rPr lang="ru-RU" sz="1050" dirty="0" smtClean="0">
                <a:solidFill>
                  <a:prstClr val="black"/>
                </a:solidFill>
              </a:rPr>
              <a:t>МБОУ СОШ № 4 им. И. Н. Чабанова г. Туапсе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3640" y="1700808"/>
            <a:ext cx="69847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7.  Не обижать учителей-предметников, ибо воздастся нам все это на контрольных экзаменах.</a:t>
            </a:r>
          </a:p>
          <a:p>
            <a:pPr algn="ctr"/>
            <a:r>
              <a:rPr lang="ru-RU" sz="2000" dirty="0"/>
              <a:t>8. Избегать любыми способами  написания на нас докладных  записок завучу или директору, дабы избежать приятных встреч в его кабинете.</a:t>
            </a:r>
          </a:p>
          <a:p>
            <a:pPr algn="ctr"/>
            <a:r>
              <a:rPr lang="ru-RU" sz="2000" dirty="0"/>
              <a:t>9. Не обижать и оберегать хорошистов и тех, кто  хоть что-нибудь в чем-нибудь  соображает, надо же у кого-то списывать домашние задания.</a:t>
            </a:r>
          </a:p>
          <a:p>
            <a:pPr algn="ctr"/>
            <a:r>
              <a:rPr lang="ru-RU" sz="2000" dirty="0"/>
              <a:t>10. В учебное время находиться в здании школы, а не в других  местах города и близ лежащих географических пунктов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5249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443841"/>
            <a:ext cx="69847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11. Ходить в школу прилично одетыми, то есть  форме, дабы не вводить  противоположный пол в транс, а учительский состав в шок.</a:t>
            </a:r>
          </a:p>
          <a:p>
            <a:pPr algn="ctr"/>
            <a:r>
              <a:rPr lang="ru-RU" sz="2400" dirty="0"/>
              <a:t>12. Забыть во время уроков как  выглядит свой собственный  мобильный телефон.</a:t>
            </a:r>
          </a:p>
          <a:p>
            <a:pPr algn="ctr"/>
            <a:r>
              <a:rPr lang="ru-RU" sz="2400" dirty="0"/>
              <a:t>13. Беречь школьное имущество,  дабы было на чем и за чем сидеть нашим последователям.</a:t>
            </a:r>
          </a:p>
          <a:p>
            <a:pPr algn="ctr"/>
            <a:r>
              <a:rPr lang="ru-RU" sz="2400" dirty="0"/>
              <a:t>14. Заботиться о своем здоровье, а поэтому не прогуливать уроки физкультуры.</a:t>
            </a:r>
          </a:p>
          <a:p>
            <a:pPr algn="ctr"/>
            <a:r>
              <a:rPr lang="ru-RU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2427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340768"/>
            <a:ext cx="69847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Объявления : </a:t>
            </a:r>
          </a:p>
          <a:p>
            <a:pPr algn="ctr"/>
            <a:r>
              <a:rPr lang="ru-RU" sz="4400" dirty="0" smtClean="0"/>
              <a:t>о </a:t>
            </a:r>
            <a:r>
              <a:rPr lang="ru-RU" sz="4400" dirty="0"/>
              <a:t>предметах, учителях, которые будут работать с классом, </a:t>
            </a:r>
            <a:r>
              <a:rPr lang="ru-RU" sz="4400" dirty="0" smtClean="0"/>
              <a:t>о расписании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8412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6016" y="1340768"/>
            <a:ext cx="3203848" cy="3538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Пусть цифра 6 в который раз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Вам принесёт удачу: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Диктанты пишутся на пять,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Решаются задачи.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 Пусть в школе будет хорошо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 И на любом предмете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 Пусть открываются для вас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 Все   чудеса на свете.</a:t>
            </a:r>
            <a:endParaRPr lang="ru-RU" sz="1400" dirty="0">
              <a:effectLst/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3" name="Рисунок 2" descr="http://steshka.ru/wp-content/uploads/2015/03/cifra_6_zagadki_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84"/>
          <a:stretch/>
        </p:blipFill>
        <p:spPr bwMode="auto">
          <a:xfrm>
            <a:off x="1331912" y="1262380"/>
            <a:ext cx="3007859" cy="4333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610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steshka.ru/wp-content/uploads/2015/03/cifra_6_zagadki_1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5" b="29250"/>
          <a:stretch/>
        </p:blipFill>
        <p:spPr bwMode="auto">
          <a:xfrm>
            <a:off x="4426857" y="1412776"/>
            <a:ext cx="3529040" cy="3362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steshka.ru/wp-content/uploads/2015/03/cifra_6_zagadki_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84"/>
          <a:stretch/>
        </p:blipFill>
        <p:spPr bwMode="auto">
          <a:xfrm>
            <a:off x="1331912" y="1262380"/>
            <a:ext cx="3007859" cy="433324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7013376" y="4396462"/>
            <a:ext cx="86409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3" y="1196752"/>
            <a:ext cx="6048672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latin typeface="Times New Roman"/>
                <a:ea typeface="Times New Roman"/>
                <a:cs typeface="Times New Roman"/>
              </a:rPr>
              <a:t>Пожелания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на 2020-2021 учебный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год</a:t>
            </a:r>
            <a:endParaRPr lang="ru-RU" sz="20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804024"/>
            <a:ext cx="7056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- </a:t>
            </a:r>
            <a:r>
              <a:rPr lang="ru-RU" sz="1400" dirty="0"/>
              <a:t>Пусть с вами чаще встречаются сердечные приступы любви к одноклассникам.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123133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-Пока </a:t>
            </a:r>
            <a:r>
              <a:rPr lang="ru-RU" sz="1600" dirty="0"/>
              <a:t>ты будешь 6 раз обдумывать ответ, другие уже поднимут руку и ответят.  - Будь более решительным.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0468" y="2672616"/>
            <a:ext cx="7200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-Не экономь на своем здоровье. Не пропускай уроки физкультуры.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98981" y="4679207"/>
            <a:ext cx="6802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ru-RU" dirty="0"/>
              <a:t>Поменьше в тетрадях ошибок и больше на лице улыбок.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12168" y="3121224"/>
            <a:ext cx="71602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</a:rPr>
              <a:t>- Выучи однажды все уроки и проживи хоть один день в году спокойно.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82346" y="3519841"/>
            <a:ext cx="69793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</a:rPr>
              <a:t>- Будь более расточительным на комплименты для одноклассниц и мамы.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14902" y="3828445"/>
            <a:ext cx="71719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- Засыпая, чаще думай о том, что завтра будет все замечательно.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5461" y="4197777"/>
            <a:ext cx="69793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</a:rPr>
              <a:t>- Не ходи в школу натощак, это может плохо отразиться на твоем настроении.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50844" y="3429000"/>
            <a:ext cx="6733524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 Желаю </a:t>
            </a:r>
            <a:r>
              <a:rPr lang="ru-RU" sz="3200" b="1" dirty="0">
                <a:latin typeface="Times New Roman"/>
                <a:ea typeface="Times New Roman"/>
                <a:cs typeface="Times New Roman"/>
              </a:rPr>
              <a:t>учиться </a:t>
            </a:r>
            <a:endParaRPr lang="ru-RU" sz="3200" b="1" dirty="0" smtClean="0"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"4" и "5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",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b="1" dirty="0">
                <a:latin typeface="Times New Roman"/>
                <a:ea typeface="Times New Roman"/>
                <a:cs typeface="Times New Roman"/>
              </a:rPr>
              <a:t>успешно закончить учебный год.</a:t>
            </a:r>
            <a:endParaRPr lang="ru-RU" sz="2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37286" y="1196752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Мои пожелания: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02835" y="1843083"/>
            <a:ext cx="68529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крепкого вам здоровья, долготерпения, усидчивости, выносливости, ответственности. 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40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281939"/>
            <a:ext cx="756083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Сейчас </a:t>
            </a:r>
            <a:r>
              <a:rPr lang="ru-RU" sz="1600" dirty="0"/>
              <a:t>вы хором должны произнести священную фразу: </a:t>
            </a:r>
            <a:r>
              <a:rPr lang="ru-RU" sz="3600" b="1" dirty="0">
                <a:solidFill>
                  <a:srgbClr val="FF0000"/>
                </a:solidFill>
              </a:rPr>
              <a:t>"</a:t>
            </a:r>
            <a:r>
              <a:rPr lang="ru-RU" sz="3600" b="1" dirty="0" err="1">
                <a:solidFill>
                  <a:srgbClr val="FF0000"/>
                </a:solidFill>
              </a:rPr>
              <a:t>Икретяп</a:t>
            </a:r>
            <a:r>
              <a:rPr lang="ru-RU" sz="3600" b="1" dirty="0">
                <a:solidFill>
                  <a:srgbClr val="FF0000"/>
                </a:solidFill>
              </a:rPr>
              <a:t> ан </a:t>
            </a:r>
            <a:r>
              <a:rPr lang="ru-RU" sz="3600" b="1" dirty="0" err="1">
                <a:solidFill>
                  <a:srgbClr val="FF0000"/>
                </a:solidFill>
              </a:rPr>
              <a:t>ясьтичу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err="1">
                <a:solidFill>
                  <a:srgbClr val="FF0000"/>
                </a:solidFill>
              </a:rPr>
              <a:t>учох</a:t>
            </a:r>
            <a:r>
              <a:rPr lang="ru-RU" sz="3600" b="1" dirty="0">
                <a:solidFill>
                  <a:srgbClr val="FF0000"/>
                </a:solidFill>
              </a:rPr>
              <a:t>!". 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24848" y="1196752"/>
            <a:ext cx="20056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Ритуал № 1.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756589"/>
            <a:ext cx="7056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"Очищение головы от дурных мыслей".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56580" y="2267375"/>
            <a:ext cx="2044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Ритуал № </a:t>
            </a:r>
            <a:r>
              <a:rPr lang="ru-RU" sz="2400" dirty="0" smtClean="0">
                <a:solidFill>
                  <a:prstClr val="black"/>
                </a:solidFill>
              </a:rPr>
              <a:t>2.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758719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prstClr val="black"/>
                </a:solidFill>
              </a:rPr>
              <a:t>Ритуал обращения к Повелителю Пятёрок.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4258052"/>
            <a:ext cx="69127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prstClr val="black"/>
                </a:solidFill>
              </a:rPr>
              <a:t>Вскинуть  </a:t>
            </a:r>
            <a:r>
              <a:rPr lang="ru-RU" sz="2000" dirty="0">
                <a:solidFill>
                  <a:prstClr val="black"/>
                </a:solidFill>
              </a:rPr>
              <a:t>вверх руки с растопыренными пальцами, которых, как известно, по пять на каждой руке, и которые также символизируют отметку "5". </a:t>
            </a:r>
            <a:br>
              <a:rPr lang="ru-RU" sz="2000" dirty="0">
                <a:solidFill>
                  <a:prstClr val="black"/>
                </a:solidFill>
              </a:rPr>
            </a:b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57237" y="5095638"/>
            <a:ext cx="69847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отлично провел лето.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2740" y="1049233"/>
            <a:ext cx="4753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рад встрече с друзьями;</a:t>
            </a:r>
            <a:endParaRPr lang="ru-RU" alt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65492" y="1373080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нисколько не соскучился по школе;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65492" y="1803098"/>
            <a:ext cx="57183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радостью пошёл в школу;</a:t>
            </a:r>
            <a:endParaRPr lang="ru-RU" alt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6608" y="2090440"/>
            <a:ext cx="6235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прочитал всё, что задавали на лето;</a:t>
            </a:r>
            <a:endParaRPr lang="ru-RU" alt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5267" y="2419520"/>
            <a:ext cx="70043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настроился закончить школу на </a:t>
            </a:r>
            <a:r>
              <a:rPr lang="ru-RU" altLang="ru-RU" sz="2800" dirty="0">
                <a:solidFill>
                  <a:prstClr val="black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2800" dirty="0">
                <a:solidFill>
                  <a:prstClr val="black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ru-RU" altLang="ru-RU" sz="2800" dirty="0">
                <a:solidFill>
                  <a:prstClr val="black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2800" dirty="0">
                <a:solidFill>
                  <a:prstClr val="black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alt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9305" y="2769373"/>
            <a:ext cx="71773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планирует закончить школу с медалью;</a:t>
            </a:r>
            <a:endParaRPr lang="ru-RU" alt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56703" y="3294800"/>
            <a:ext cx="72043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уже определился со своей будущей профессией;</a:t>
            </a:r>
            <a:endParaRPr lang="ru-RU" alt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43212" y="3639108"/>
            <a:ext cx="7859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уже ждёт ближайших каникул;</a:t>
            </a:r>
            <a:endParaRPr lang="ru-RU" alt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33661" y="4073877"/>
            <a:ext cx="7253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хочет спать и ни о чём другом 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думать </a:t>
            </a: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 не может;</a:t>
            </a:r>
            <a:endParaRPr lang="ru-RU" alt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87654" y="4273932"/>
            <a:ext cx="72235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встретил сегодня любимого учителя;</a:t>
            </a:r>
            <a:endParaRPr lang="ru-RU" alt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96199" y="4535542"/>
            <a:ext cx="5326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встал не с той ноги;</a:t>
            </a:r>
            <a:endParaRPr lang="ru-RU" alt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4797152"/>
            <a:ext cx="73836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уже побаивается предстоящих контрольных;</a:t>
            </a:r>
            <a:endParaRPr lang="ru-RU" alt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-1187489" y="3296950"/>
            <a:ext cx="5141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 w="66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3600" b="1" dirty="0" smtClean="0">
                <a:ln w="66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  </a:t>
            </a:r>
            <a:r>
              <a:rPr lang="ru-RU" sz="3600" b="1" dirty="0" smtClean="0">
                <a:ln w="66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Поднимаем руки!</a:t>
            </a:r>
            <a:endParaRPr lang="ru-RU" sz="3600" b="1" dirty="0">
              <a:ln w="6600">
                <a:solidFill>
                  <a:srgbClr val="C00000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163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340768"/>
            <a:ext cx="727280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Положительные качества шестерки:</a:t>
            </a:r>
            <a:endParaRPr lang="ru-RU" sz="2800" dirty="0"/>
          </a:p>
          <a:p>
            <a:pPr lvl="0" algn="ctr"/>
            <a:r>
              <a:rPr lang="ru-RU" sz="2400" dirty="0"/>
              <a:t>сострадание, любовь к людям;</a:t>
            </a:r>
          </a:p>
          <a:p>
            <a:pPr lvl="0" algn="ctr"/>
            <a:r>
              <a:rPr lang="ru-RU" sz="2400" dirty="0"/>
              <a:t>образцовые семьянины, верные друзья, отзывчивые сослуживцы;</a:t>
            </a:r>
          </a:p>
          <a:p>
            <a:pPr lvl="0" algn="ctr"/>
            <a:r>
              <a:rPr lang="ru-RU" sz="2400" dirty="0"/>
              <a:t>любят уют, красивые вещи;</a:t>
            </a:r>
          </a:p>
          <a:p>
            <a:pPr lvl="0" algn="ctr"/>
            <a:r>
              <a:rPr lang="ru-RU" sz="2400" dirty="0"/>
              <a:t>обладают безупречным вкусом.</a:t>
            </a:r>
          </a:p>
          <a:p>
            <a:pPr algn="ctr"/>
            <a:r>
              <a:rPr lang="ru-RU" sz="2800" b="1" dirty="0"/>
              <a:t>Отрицательные качества:</a:t>
            </a:r>
            <a:endParaRPr lang="ru-RU" sz="2800" dirty="0"/>
          </a:p>
          <a:p>
            <a:pPr lvl="0" algn="ctr"/>
            <a:r>
              <a:rPr lang="ru-RU" sz="2400" dirty="0"/>
              <a:t>недостаток прагматичности;</a:t>
            </a:r>
          </a:p>
          <a:p>
            <a:pPr lvl="0" algn="ctr"/>
            <a:r>
              <a:rPr lang="ru-RU" sz="2400" dirty="0"/>
              <a:t>чрезвычайное великодушие, бесхитростность;</a:t>
            </a:r>
          </a:p>
          <a:p>
            <a:pPr lvl="0" algn="ctr"/>
            <a:r>
              <a:rPr lang="ru-RU" sz="2400" dirty="0"/>
              <a:t>слабохарактерность, обидчивость.</a:t>
            </a:r>
          </a:p>
        </p:txBody>
      </p:sp>
    </p:spTree>
    <p:extLst>
      <p:ext uri="{BB962C8B-B14F-4D97-AF65-F5344CB8AC3E}">
        <p14:creationId xmlns:p14="http://schemas.microsoft.com/office/powerpoint/2010/main" val="23619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124744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«</a:t>
            </a:r>
            <a:r>
              <a:rPr lang="ru-RU" sz="3600" b="1" dirty="0" err="1"/>
              <a:t>Шестерина</a:t>
            </a:r>
            <a:r>
              <a:rPr lang="ru-RU" sz="3600" b="1" dirty="0"/>
              <a:t>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916832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1.Назовите что нового появилось у вас в этом учебном году?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420888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2.Сколько новеньких в классе? Скажите им: «ПРИВЕТ!»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875002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 Как  зовут учителя по математике?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3292734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4.Назовите точное время начала первой  перемены в школе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3784" y="4365104"/>
            <a:ext cx="7420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6. </a:t>
            </a:r>
            <a:r>
              <a:rPr lang="ru-RU" dirty="0" smtClean="0"/>
              <a:t>Номер кабинета</a:t>
            </a:r>
            <a:r>
              <a:rPr lang="ru-RU" dirty="0" smtClean="0"/>
              <a:t>, где </a:t>
            </a:r>
            <a:r>
              <a:rPr lang="ru-RU" dirty="0" smtClean="0"/>
              <a:t>мы с вами будем проводить классные часы?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3861048"/>
            <a:ext cx="2943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5. Законы нашей </a:t>
            </a:r>
            <a:r>
              <a:rPr lang="ru-RU" dirty="0"/>
              <a:t>школы?</a:t>
            </a:r>
          </a:p>
        </p:txBody>
      </p:sp>
    </p:spTree>
    <p:extLst>
      <p:ext uri="{BB962C8B-B14F-4D97-AF65-F5344CB8AC3E}">
        <p14:creationId xmlns:p14="http://schemas.microsoft.com/office/powerpoint/2010/main" val="190437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49862" y="935142"/>
            <a:ext cx="5310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/>
              <a:t>Клятва учащегося: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458362"/>
            <a:ext cx="7200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- Я, ученик  6 класса</a:t>
            </a:r>
          </a:p>
          <a:p>
            <a:pPr algn="ctr"/>
            <a:r>
              <a:rPr lang="ru-RU" dirty="0"/>
              <a:t>Торжественно обещаю:</a:t>
            </a:r>
          </a:p>
          <a:p>
            <a:pPr algn="ctr"/>
            <a:r>
              <a:rPr lang="ru-RU" dirty="0"/>
              <a:t>1. Приходить в школу до того,  как учитель уже сделает опрос  домашнего задания.</a:t>
            </a:r>
          </a:p>
          <a:p>
            <a:pPr algn="ctr"/>
            <a:r>
              <a:rPr lang="ru-RU" dirty="0"/>
              <a:t>2. Не получать  неудовлетворительные отметки, ибо это повлияет на престиж класса.</a:t>
            </a:r>
          </a:p>
          <a:p>
            <a:pPr algn="ctr"/>
            <a:r>
              <a:rPr lang="ru-RU" dirty="0"/>
              <a:t>3. Беречь нервы своих родителей, а поэтому учиться…, учиться и учиться!</a:t>
            </a:r>
          </a:p>
          <a:p>
            <a:pPr algn="ctr"/>
            <a:r>
              <a:rPr lang="ru-RU" dirty="0"/>
              <a:t>4. Любить, уважать и беречь  своего драгоценного классного  руководителя во избежание порчи ее нервной системы.</a:t>
            </a:r>
          </a:p>
          <a:p>
            <a:pPr algn="ctr"/>
            <a:r>
              <a:rPr lang="ru-RU" dirty="0"/>
              <a:t>5. Сохранять и поддерживать дружественные отношения в классе, ибо только так можно стать настоящим классом!</a:t>
            </a:r>
          </a:p>
          <a:p>
            <a:pPr algn="ctr"/>
            <a:r>
              <a:rPr lang="ru-RU" dirty="0"/>
              <a:t>6. Прилично вести себя в  школьной столовой, ибо  мы являемся примером  для младшего и неразумного поколения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88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763</Words>
  <Application>Microsoft Office PowerPoint</Application>
  <PresentationFormat>Экран (4:3)</PresentationFormat>
  <Paragraphs>84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Bookman Old Style</vt:lpstr>
      <vt:lpstr>Calibri</vt:lpstr>
      <vt:lpstr>Georgia</vt:lpstr>
      <vt:lpstr>Times New Roman</vt:lpstr>
      <vt:lpstr>Тема Office</vt:lpstr>
      <vt:lpstr>1 сентября –  День Знаний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Cветлана</dc:creator>
  <cp:lastModifiedBy>Admin</cp:lastModifiedBy>
  <cp:revision>22</cp:revision>
  <dcterms:created xsi:type="dcterms:W3CDTF">2014-07-15T18:39:12Z</dcterms:created>
  <dcterms:modified xsi:type="dcterms:W3CDTF">2020-08-31T20:56:36Z</dcterms:modified>
</cp:coreProperties>
</file>