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5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57214"/>
            <a:ext cx="9144000" cy="292895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</a:rPr>
              <a:t>Проект по истории.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Тема: Индия- Родина многих сказок и басен о животных 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857760"/>
            <a:ext cx="7786742" cy="16430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пользователь\Desktop\оипда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643182"/>
            <a:ext cx="4394413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Собака и коза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/>
              <a:t>Люди не знают, что </a:t>
            </a:r>
            <a:r>
              <a:rPr lang="ru-RU" sz="2800" dirty="0" err="1" smtClean="0"/>
              <a:t>давным</a:t>
            </a:r>
            <a:r>
              <a:rPr lang="ru-RU" sz="2800" dirty="0" smtClean="0"/>
              <a:t> – давно у собак были рога, в то время как у коз их не было, но они всегда стремились иметь их. ……</a:t>
            </a:r>
          </a:p>
          <a:p>
            <a:endParaRPr lang="ru-RU" dirty="0"/>
          </a:p>
        </p:txBody>
      </p:sp>
      <p:pic>
        <p:nvPicPr>
          <p:cNvPr id="7170" name="Picture 2" descr="C:\Users\пользователь\Desktop\509929_sobaka_koza_druzya_1331x998_(www.GetBg.net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6929486" cy="282742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Герои индийских сказок- это животные, обитающие  в Индии.</a:t>
            </a:r>
          </a:p>
          <a:p>
            <a:r>
              <a:rPr lang="ru-RU" dirty="0" smtClean="0"/>
              <a:t>2. В сказках Индии отражены верования индийцев о переселении душ.</a:t>
            </a:r>
          </a:p>
          <a:p>
            <a:r>
              <a:rPr lang="ru-RU" dirty="0" smtClean="0"/>
              <a:t>3 По сюжету многие индийские сказки похожи  на русские народные сказки.</a:t>
            </a:r>
          </a:p>
          <a:p>
            <a:r>
              <a:rPr lang="ru-RU" dirty="0" smtClean="0"/>
              <a:t>4.В индийских сказках, как и в сказках России всегда побеждает добро.</a:t>
            </a:r>
          </a:p>
          <a:p>
            <a:r>
              <a:rPr lang="ru-RU" dirty="0" smtClean="0"/>
              <a:t>5.Чтение сказок  народов мира  расширяет и обогащает  наши  кругозор и знания об изучаемых на истории странах.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228599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Спасибо за внимание !!!!!!!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01420" y="1714488"/>
            <a:ext cx="12380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50083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200" u="sng" dirty="0" smtClean="0"/>
              <a:t>Тип проекта </a:t>
            </a:r>
            <a:r>
              <a:rPr lang="ru-RU" sz="3200" dirty="0" smtClean="0"/>
              <a:t>: информационный</a:t>
            </a:r>
          </a:p>
          <a:p>
            <a:r>
              <a:rPr lang="ru-RU" sz="3200" u="sng" dirty="0" smtClean="0"/>
              <a:t>Цель проекта </a:t>
            </a:r>
            <a:r>
              <a:rPr lang="ru-RU" sz="3200" dirty="0" smtClean="0"/>
              <a:t>:Через чтение сказок расширить  свои знания о стране.</a:t>
            </a:r>
          </a:p>
          <a:p>
            <a:pPr>
              <a:buNone/>
            </a:pPr>
            <a:r>
              <a:rPr lang="ru-RU" sz="3200" u="sng" dirty="0" smtClean="0"/>
              <a:t>  Задачи</a:t>
            </a:r>
            <a:r>
              <a:rPr lang="ru-RU" sz="3200" dirty="0" smtClean="0"/>
              <a:t> :1. найти тексты индийских сказок.</a:t>
            </a:r>
          </a:p>
          <a:p>
            <a:r>
              <a:rPr lang="ru-RU" sz="3200" dirty="0" smtClean="0"/>
              <a:t>2. Прочитать индийские сказки.</a:t>
            </a:r>
          </a:p>
          <a:p>
            <a:r>
              <a:rPr lang="ru-RU" sz="3200" dirty="0" smtClean="0"/>
              <a:t>3.Рассказать о прочитанных сказках учащимся своего класса.</a:t>
            </a:r>
          </a:p>
          <a:p>
            <a:r>
              <a:rPr lang="ru-RU" sz="3200" dirty="0" smtClean="0"/>
              <a:t>4.  подготовить презентацию для выступления.</a:t>
            </a:r>
          </a:p>
          <a:p>
            <a:endParaRPr lang="ru-RU" sz="3200" dirty="0" smtClean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Вопросы 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Какие сказки нам понравились больше всего?</a:t>
            </a:r>
          </a:p>
          <a:p>
            <a:r>
              <a:rPr lang="ru-RU" dirty="0" smtClean="0"/>
              <a:t>2. Чем понравились ?</a:t>
            </a:r>
          </a:p>
          <a:p>
            <a:endParaRPr lang="ru-RU" dirty="0" smtClean="0"/>
          </a:p>
          <a:p>
            <a:r>
              <a:rPr lang="ru-RU" dirty="0" smtClean="0"/>
              <a:t>3.Скакими верованиями связаны сказки ?</a:t>
            </a:r>
          </a:p>
          <a:p>
            <a:endParaRPr lang="ru-RU" dirty="0" smtClean="0"/>
          </a:p>
          <a:p>
            <a:r>
              <a:rPr lang="ru-RU" dirty="0" smtClean="0"/>
              <a:t>4. Почему в Индии очень много сказок, где действующие лица животные?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73581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Индия</a:t>
            </a:r>
            <a:r>
              <a:rPr lang="ru-RU" sz="3200" dirty="0" smtClean="0"/>
              <a:t> – удивительная страна, таящая огромное количество интересных вещей и фактов, скопленных за тысячелетнюю историю Индии</a:t>
            </a:r>
            <a:r>
              <a:rPr lang="ru-RU" sz="3200" smtClean="0"/>
              <a:t>. </a:t>
            </a:r>
            <a:endParaRPr lang="ru-RU" sz="3200" dirty="0"/>
          </a:p>
        </p:txBody>
      </p:sp>
      <p:pic>
        <p:nvPicPr>
          <p:cNvPr id="1026" name="Picture 2" descr="C:\Users\Ученик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928934"/>
            <a:ext cx="6643734" cy="3674537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Зайцы и люди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давние времена тем не менее бы</a:t>
            </a:r>
            <a:endParaRPr lang="ru-RU" dirty="0"/>
          </a:p>
        </p:txBody>
      </p:sp>
      <p:pic>
        <p:nvPicPr>
          <p:cNvPr id="2050" name="Picture 2" descr="C:\Users\пользователь\Desktop\заяц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3500462" cy="2143140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злю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643050"/>
            <a:ext cx="3713169" cy="21431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4357694"/>
            <a:ext cx="7215238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…. В давние времена тем не менее были зайцы , которые ели людей, и не боялись их . …. 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появились на земле павлины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Users\пользователь\Desktop\павли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7143751" cy="30718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1785927"/>
            <a:ext cx="60722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71472" y="4714884"/>
            <a:ext cx="7429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…. У её отца был необычайно красивый кусок шёлка, сотканный из множества цветных нитей. Эта ткань была волшебной . Богиня подарила её прабабушке жены этого </a:t>
            </a:r>
            <a:r>
              <a:rPr lang="ru-RU" sz="2000" dirty="0" err="1" smtClean="0"/>
              <a:t>гаро</a:t>
            </a:r>
            <a:r>
              <a:rPr lang="ru-RU" sz="2000" dirty="0" smtClean="0"/>
              <a:t> . На шёлке выткана </a:t>
            </a:r>
            <a:r>
              <a:rPr lang="ru-RU" sz="2000" dirty="0" err="1" smtClean="0"/>
              <a:t>мантра</a:t>
            </a:r>
            <a:r>
              <a:rPr lang="ru-RU" sz="2000" dirty="0" smtClean="0"/>
              <a:t>, которую следовало произносить , прикасаясь к этому шёлку иначе могло случиться нечто страшное. …….. </a:t>
            </a:r>
            <a:endParaRPr lang="ru-RU" sz="2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Точильщик ножей и рак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пользователь\Desktop\138dcab2e5f1ae9e428d3e68ee7ad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500174"/>
            <a:ext cx="3856649" cy="1785950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esktop\%C4%E5%EA%E0%ED%20%C0%EB%E5%EA%F1%E0%ED%E4%F0%20-%20%C3%E0%E1%F0%E8%E5%EB%FC-%D2%EE%F7%E8%EB%FC%F9%E8%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4000496" cy="209116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4143380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Точильщик  Дао  затачивал его. Тихо подполз рак и укусил его в зад . Внезапный укус испугал Дао, и он вздрогнул . При этом резком движении его Дао отсёк верхушку бамбука . Отсечённая верхушка отлетела . Летящий обломок проколол щёку дикой курице. ……..</a:t>
            </a:r>
            <a:endParaRPr lang="ru-RU" sz="24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олени потеряли свои хвосты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.... З</a:t>
            </a:r>
            <a:r>
              <a:rPr lang="ru-RU" sz="2800" dirty="0" smtClean="0"/>
              <a:t>адолго</a:t>
            </a:r>
            <a:r>
              <a:rPr lang="ru-RU" dirty="0" smtClean="0"/>
              <a:t> </a:t>
            </a:r>
            <a:r>
              <a:rPr lang="ru-RU" sz="2800" dirty="0" smtClean="0"/>
              <a:t>до  наших дней у олений были хвосты. Они гордились своими прекрасными длинными хвостами и поэтому – то и потеряли их. Все другие животные завидовали длинному, блестящему , в крапинку хвосту оленя. …..</a:t>
            </a:r>
          </a:p>
          <a:p>
            <a:endParaRPr lang="ru-RU" dirty="0"/>
          </a:p>
        </p:txBody>
      </p:sp>
      <p:pic>
        <p:nvPicPr>
          <p:cNvPr id="5122" name="Picture 2" descr="C:\Users\пользователь\Desktop\285222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857784" cy="2498288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Desktop\sm4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571612"/>
            <a:ext cx="1928826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Духи животных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/>
              <a:t>Люди племени </a:t>
            </a:r>
            <a:r>
              <a:rPr lang="ru-RU" sz="2800" dirty="0" err="1" smtClean="0"/>
              <a:t>Мизо</a:t>
            </a:r>
            <a:r>
              <a:rPr lang="ru-RU" sz="2800" dirty="0" smtClean="0"/>
              <a:t> верят, что те животные которые умирают не своей смертью , а погибают, например на охоте , становятся рассерженными духами. Люди же , убитые дикими животными, также превращаются в злобных духов…..</a:t>
            </a:r>
            <a:endParaRPr lang="ru-RU" dirty="0"/>
          </a:p>
        </p:txBody>
      </p:sp>
      <p:pic>
        <p:nvPicPr>
          <p:cNvPr id="6146" name="Picture 2" descr="C:\Users\пользователь\Desktop\злю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214842" cy="2573163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tigr_nebo_suschestvo_polet_4759_1280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428736"/>
            <a:ext cx="2571768" cy="265894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1277</TotalTime>
  <Words>406</Words>
  <Application>Microsoft Office PowerPoint</Application>
  <PresentationFormat>Экран (4:3)</PresentationFormat>
  <Paragraphs>87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Проект по истории.  Тема: Индия- Родина многих сказок и басен о животных </vt:lpstr>
      <vt:lpstr>Слайд 2</vt:lpstr>
      <vt:lpstr> Вопросы .</vt:lpstr>
      <vt:lpstr>Слайд 4</vt:lpstr>
      <vt:lpstr>Зайцы и люди</vt:lpstr>
      <vt:lpstr>Как появились на земле павлины</vt:lpstr>
      <vt:lpstr>Точильщик ножей и рак</vt:lpstr>
      <vt:lpstr>Как олени потеряли свои хвосты</vt:lpstr>
      <vt:lpstr>Духи животных</vt:lpstr>
      <vt:lpstr>Собака и коза</vt:lpstr>
      <vt:lpstr>Выводы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Индийские сказания о животных</dc:title>
  <dc:creator>пользователь</dc:creator>
  <cp:lastModifiedBy>Lenovo</cp:lastModifiedBy>
  <cp:revision>45</cp:revision>
  <dcterms:created xsi:type="dcterms:W3CDTF">2016-12-21T06:42:59Z</dcterms:created>
  <dcterms:modified xsi:type="dcterms:W3CDTF">2022-09-25T10:25:21Z</dcterms:modified>
</cp:coreProperties>
</file>