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1" autoAdjust="0"/>
    <p:restoredTop sz="84286" autoAdjust="0"/>
  </p:normalViewPr>
  <p:slideViewPr>
    <p:cSldViewPr>
      <p:cViewPr>
        <p:scale>
          <a:sx n="99" d="100"/>
          <a:sy n="99" d="100"/>
        </p:scale>
        <p:origin x="-522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9F8E6-BCB5-471A-B0F6-E79DB07AC43A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42AA0-EF1A-4756-A945-D3BC4B8C6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42AA0-EF1A-4756-A945-D3BC4B8C6F3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42AA0-EF1A-4756-A945-D3BC4B8C6F3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BB1B6E-0DBE-4B47-BC3B-E69BC9707372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5C0A28-D8CE-4390-BC92-ECCDB3DA8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6642556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  <a:endParaRPr lang="ru-RU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" name="Группа 7"/>
          <p:cNvGrpSpPr/>
          <p:nvPr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3"/>
          <p:cNvGrpSpPr/>
          <p:nvPr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86"/>
          <p:cNvGrpSpPr/>
          <p:nvPr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92"/>
          <p:cNvGrpSpPr/>
          <p:nvPr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98"/>
          <p:cNvGrpSpPr/>
          <p:nvPr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04"/>
          <p:cNvGrpSpPr/>
          <p:nvPr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10"/>
          <p:cNvGrpSpPr/>
          <p:nvPr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16"/>
          <p:cNvGrpSpPr/>
          <p:nvPr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122"/>
          <p:cNvGrpSpPr/>
          <p:nvPr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42918"/>
            <a:ext cx="6400800" cy="4995882"/>
          </a:xfrm>
        </p:spPr>
        <p:txBody>
          <a:bodyPr/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Present Simple</a:t>
            </a:r>
          </a:p>
          <a:p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050.radikal.ru/0805/9e/8915cd8387f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2285992"/>
            <a:ext cx="1573420" cy="17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28860" y="1142984"/>
            <a:ext cx="550072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Вопросительное предложение</a:t>
            </a: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DO         </a:t>
            </a: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     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DOES    </a:t>
            </a:r>
            <a:endParaRPr lang="en-US" sz="3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2000" y="2214554"/>
            <a:ext cx="62864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6" descr="http://blog.radikal.com.tr/Blogs/2012/10/24/nedir-231B-366C-0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643050"/>
            <a:ext cx="1489879" cy="203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 rot="10800000" flipV="1">
            <a:off x="1428728" y="4142251"/>
            <a:ext cx="62151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Do you go to school ?      -   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Yes, I do.</a:t>
            </a:r>
          </a:p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Does your sister play football? 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No, She does not.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blog.radikal.com.tr/Blogs/2012/10/24/nedir-231B-366C-0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68" y="1071546"/>
            <a:ext cx="1489879" cy="203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flewelling.com/wp-content/uploads/2011/08/b2_sun_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7750" l="312" r="96417">
                        <a14:foregroundMark x1="19470" y1="37292" x2="30218" y2="35292"/>
                        <a14:foregroundMark x1="45067" y1="30667" x2="55763" y2="33958"/>
                        <a14:foregroundMark x1="28557" y1="59083" x2="41745" y2="53167"/>
                        <a14:foregroundMark x1="78453" y1="37583" x2="77934" y2="46667"/>
                        <a14:foregroundMark x1="87175" y1="57375" x2="82035" y2="67667"/>
                        <a14:foregroundMark x1="15732" y1="5417" x2="21391" y2="10375"/>
                        <a14:foregroundMark x1="16771" y1="19417" x2="24974" y2="6667"/>
                        <a14:foregroundMark x1="3894" y1="5417" x2="15732" y2="4167"/>
                        <a14:foregroundMark x1="18276" y1="26458" x2="16771" y2="25208"/>
                        <a14:foregroundMark x1="24974" y1="22333" x2="31153" y2="21083"/>
                        <a14:foregroundMark x1="28089" y1="30583" x2="25493" y2="30583"/>
                        <a14:foregroundMark x1="69159" y1="56125" x2="59398" y2="57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60858"/>
            <a:ext cx="1503158" cy="187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357422" y="571480"/>
            <a:ext cx="64825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Составьте вопросительные предложения 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дайте краткий ответ.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3143248"/>
            <a:ext cx="737384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your   like brother playing  Does  football ?</a:t>
            </a:r>
          </a:p>
          <a:p>
            <a:pPr marL="342900" indent="-342900">
              <a:buAutoNum type="arabicPeriod" startAt="2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Do homework  you do ?</a:t>
            </a:r>
          </a:p>
          <a:p>
            <a:pPr marL="342900" indent="-342900">
              <a:buAutoNum type="arabicPeriod" startAt="2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write Do  we  sentences ?</a:t>
            </a:r>
          </a:p>
          <a:p>
            <a:pPr marL="342900" indent="-342900">
              <a:buAutoNum type="arabicPeriod" startAt="2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mother cook  a cake  Does   your?</a:t>
            </a:r>
          </a:p>
          <a:p>
            <a:pPr marL="342900" indent="-342900">
              <a:buAutoNum type="arabicPeriod" startAt="2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help  they day Do their grandparents every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0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857232"/>
            <a:ext cx="3265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Слова-помощники</a:t>
            </a:r>
          </a:p>
          <a:p>
            <a:pPr algn="ctr"/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www.homerwebdesigns.com/wp-content/uploads/Real-Estate-Website-Desig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8167" r="94250">
                        <a14:foregroundMark x1="76500" y1="26167" x2="82250" y2="27583"/>
                        <a14:foregroundMark x1="10667" y1="31917" x2="20417" y2="26917"/>
                        <a14:foregroundMark x1="13667" y1="28417" x2="18583" y2="26833"/>
                        <a14:foregroundMark x1="13667" y1="27750" x2="17583" y2="26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8" t="9416" r="7255" b="18566"/>
          <a:stretch/>
        </p:blipFill>
        <p:spPr bwMode="auto">
          <a:xfrm>
            <a:off x="6572264" y="428604"/>
            <a:ext cx="1872208" cy="1523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14546" y="2428868"/>
            <a:ext cx="631615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Never –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никогда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Sometimes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иногда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Often  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часто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Usually 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обычно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Always  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всегда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always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do my homework in time.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-\Desktop\img0.jpg"/>
          <p:cNvPicPr/>
          <p:nvPr/>
        </p:nvPicPr>
        <p:blipFill>
          <a:blip r:embed="rId2"/>
          <a:srcRect l="2762" t="3501" r="2463" b="7163"/>
          <a:stretch>
            <a:fillRect/>
          </a:stretch>
        </p:blipFill>
        <p:spPr bwMode="auto">
          <a:xfrm>
            <a:off x="1285852" y="285728"/>
            <a:ext cx="7572428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-\Desktop\img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28604"/>
            <a:ext cx="721523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1000108"/>
            <a:ext cx="47810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Thanks  for the  lesson !!!!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-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000240"/>
            <a:ext cx="4357718" cy="42148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5929330"/>
            <a:ext cx="2941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homework</a:t>
            </a:r>
            <a:r>
              <a:rPr lang="ru-RU" sz="2400" b="1" dirty="0" smtClean="0">
                <a:solidFill>
                  <a:srgbClr val="FF0000"/>
                </a:solidFill>
              </a:rPr>
              <a:t> : А.</a:t>
            </a:r>
            <a:r>
              <a:rPr lang="en-US" sz="2400" b="1" dirty="0" smtClean="0">
                <a:solidFill>
                  <a:srgbClr val="FF0000"/>
                </a:solidFill>
              </a:rPr>
              <a:t>B. p.29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презентации 2">
  <a:themeElements>
    <a:clrScheme name="Мо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080"/>
      </a:accent1>
      <a:accent2>
        <a:srgbClr val="990000"/>
      </a:accent2>
      <a:accent3>
        <a:srgbClr val="FFFF00"/>
      </a:accent3>
      <a:accent4>
        <a:srgbClr val="006600"/>
      </a:accent4>
      <a:accent5>
        <a:srgbClr val="0000FF"/>
      </a:accent5>
      <a:accent6>
        <a:srgbClr val="FF0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2</Template>
  <TotalTime>180</TotalTime>
  <Words>116</Words>
  <Application>Microsoft Office PowerPoint</Application>
  <PresentationFormat>Экран (4:3)</PresentationFormat>
  <Paragraphs>26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Фокина Л. П. Шаблон презентации 2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</dc:creator>
  <cp:lastModifiedBy>Людмила Ивановна</cp:lastModifiedBy>
  <cp:revision>20</cp:revision>
  <dcterms:created xsi:type="dcterms:W3CDTF">2017-11-16T14:25:16Z</dcterms:created>
  <dcterms:modified xsi:type="dcterms:W3CDTF">2017-11-20T04:17:28Z</dcterms:modified>
</cp:coreProperties>
</file>