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</p:sldMasterIdLst>
  <p:sldIdLst>
    <p:sldId id="259" r:id="rId2"/>
    <p:sldId id="257" r:id="rId3"/>
    <p:sldId id="256" r:id="rId4"/>
    <p:sldId id="258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4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596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7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02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27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48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33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45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34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67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72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38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531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1686567"/>
            <a:ext cx="10363200" cy="2387600"/>
          </a:xfrm>
        </p:spPr>
        <p:txBody>
          <a:bodyPr>
            <a:normAutofit fontScale="90000"/>
          </a:bodyPr>
          <a:lstStyle/>
          <a:p>
            <a:r>
              <a:rPr lang="ru-RU" sz="115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Абак</a:t>
            </a:r>
            <a:br>
              <a:rPr lang="ru-RU" sz="11500" dirty="0" smtClean="0">
                <a:solidFill>
                  <a:schemeClr val="bg1"/>
                </a:solidFill>
                <a:latin typeface="Comic Sans MS" panose="030F0702030302020204" pitchFamily="66" charset="0"/>
              </a:rPr>
            </a:br>
            <a:r>
              <a:rPr lang="ru-RU" sz="5300" dirty="0">
                <a:solidFill>
                  <a:schemeClr val="bg1"/>
                </a:solidFill>
                <a:latin typeface="Comic Sans MS" panose="030F0702030302020204" pitchFamily="66" charset="0"/>
              </a:rPr>
              <a:t>(электронная версия)</a:t>
            </a:r>
            <a:r>
              <a:rPr lang="ru-RU" sz="5300" dirty="0"/>
              <a:t> </a:t>
            </a:r>
            <a:endParaRPr lang="ru-RU" sz="115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654833" y="4765297"/>
            <a:ext cx="3755223" cy="1432516"/>
          </a:xfrm>
          <a:prstGeom prst="roundRect">
            <a:avLst/>
          </a:prstGeom>
          <a:gradFill flip="none" rotWithShape="1">
            <a:gsLst>
              <a:gs pos="0">
                <a:srgbClr val="00ADA3">
                  <a:tint val="66000"/>
                  <a:satMod val="160000"/>
                </a:srgbClr>
              </a:gs>
              <a:gs pos="50000">
                <a:srgbClr val="00ADA3">
                  <a:tint val="44500"/>
                  <a:satMod val="160000"/>
                </a:srgbClr>
              </a:gs>
              <a:gs pos="100000">
                <a:srgbClr val="00ADA3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ADA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>
              <a:solidFill>
                <a:srgbClr val="017663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38011" y="488139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Шалина А. А.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>
                <a:latin typeface="Comic Sans MS" panose="030F0702030302020204" pitchFamily="66" charset="0"/>
              </a:rPr>
              <a:t>учитель начальных классов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>
                <a:latin typeface="Comic Sans MS" panose="030F0702030302020204" pitchFamily="66" charset="0"/>
              </a:rPr>
              <a:t>МАОУ СОШ № 9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>
                <a:latin typeface="Comic Sans MS" panose="030F0702030302020204" pitchFamily="66" charset="0"/>
              </a:rPr>
              <a:t>г. Н. Тагил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25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030" y="350377"/>
            <a:ext cx="1070787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Абак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(электронная версия)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752030" y="4097465"/>
            <a:ext cx="11110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/>
            <a:r>
              <a:rPr lang="ru-RU" sz="24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Для постановки числа в разряд десятков, необходимо нажать на кнопку      под  соответствующим числом. Чтобы убрать число с абака, необходимо нажать на ту же кнопку.</a:t>
            </a:r>
            <a:endParaRPr lang="ru-RU" sz="2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2526" y="4512964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2030" y="2897136"/>
            <a:ext cx="11110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/>
            <a:r>
              <a:rPr lang="ru-RU" sz="24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Для постановки числа в разряд единиц, необходимо нажать на кнопку        под  соответствующим числом. Чтобы убрать число с абака, необходимо нажать на ту же кнопку.</a:t>
            </a:r>
            <a:endParaRPr lang="ru-RU" sz="2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99417" y="3335082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00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50450" y="1466694"/>
            <a:ext cx="3486685" cy="198262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63765" y="1466694"/>
            <a:ext cx="3486685" cy="198262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63765" y="971038"/>
            <a:ext cx="3486685" cy="49565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Десятки</a:t>
            </a:r>
            <a:endParaRPr lang="ru-RU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50449" y="971038"/>
            <a:ext cx="3486685" cy="49565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Единицы</a:t>
            </a:r>
            <a:endParaRPr lang="ru-RU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954021" y="2683045"/>
            <a:ext cx="2706172" cy="356075"/>
            <a:chOff x="2721833" y="2498220"/>
            <a:chExt cx="2706172" cy="356075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3173337" y="2854295"/>
              <a:ext cx="1803164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2721833" y="2498220"/>
              <a:ext cx="451504" cy="356075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H="1">
              <a:off x="4954423" y="2498220"/>
              <a:ext cx="473582" cy="356075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>
            <a:off x="6532577" y="2683045"/>
            <a:ext cx="2706172" cy="356075"/>
            <a:chOff x="2721833" y="2498220"/>
            <a:chExt cx="2706172" cy="356075"/>
          </a:xfrm>
        </p:grpSpPr>
        <p:cxnSp>
          <p:nvCxnSpPr>
            <p:cNvPr id="27" name="Прямая соединительная линия 26"/>
            <p:cNvCxnSpPr/>
            <p:nvPr/>
          </p:nvCxnSpPr>
          <p:spPr>
            <a:xfrm>
              <a:off x="3173337" y="2854295"/>
              <a:ext cx="1803164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2721833" y="2498220"/>
              <a:ext cx="451504" cy="356075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4954423" y="2498220"/>
              <a:ext cx="473582" cy="356075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Прямоугольник 33"/>
          <p:cNvSpPr/>
          <p:nvPr/>
        </p:nvSpPr>
        <p:spPr>
          <a:xfrm>
            <a:off x="1657557" y="4439056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1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783109" y="4439056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908661" y="4439056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3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034213" y="4439056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4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159765" y="4439056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5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285317" y="4439055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6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406594" y="4439055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7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9536421" y="4439054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8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0657698" y="4439054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9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27730" y="4439054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0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776909" y="1825617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1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57557" y="5740288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167795" y="5740288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769250" y="5740288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279488" y="5740288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926655" y="5740288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436893" y="5740288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049723" y="5740288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559961" y="5740288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59765" y="5740288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670003" y="5740288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283555" y="5740288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793793" y="5740288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402727" y="5740288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12965" y="5740288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532554" y="5740288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0042792" y="5740288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675692" y="5740288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1185930" y="5740288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27730" y="5740288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037968" y="5740288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7360097" y="1822769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1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770502" y="1819920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7360097" y="1819920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776909" y="1814223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3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7359740" y="1821344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3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776552" y="1821343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4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7359740" y="1820632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4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3770502" y="1818497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5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7359383" y="1820631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5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769788" y="1817069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6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7358669" y="1814222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6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3769788" y="1820630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7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7358669" y="1820100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7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3775124" y="1820629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8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7358669" y="1820628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8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775872" y="1815641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9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7358669" y="1820627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9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3769637" y="1824995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0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7363218" y="1820626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0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02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33648" y="1483786"/>
            <a:ext cx="3486685" cy="198262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346963" y="1483786"/>
            <a:ext cx="3486685" cy="198262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346963" y="988130"/>
            <a:ext cx="3486685" cy="49565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Десятки</a:t>
            </a:r>
            <a:endParaRPr lang="ru-RU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33647" y="988130"/>
            <a:ext cx="3486685" cy="49565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Единицы</a:t>
            </a:r>
            <a:endParaRPr lang="ru-RU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4737219" y="2700137"/>
            <a:ext cx="2706172" cy="356075"/>
            <a:chOff x="2721833" y="2498220"/>
            <a:chExt cx="2706172" cy="356075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3173337" y="2854295"/>
              <a:ext cx="1803164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2721833" y="2498220"/>
              <a:ext cx="451504" cy="356075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H="1">
              <a:off x="4954423" y="2498220"/>
              <a:ext cx="473582" cy="356075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>
            <a:off x="8315775" y="2700137"/>
            <a:ext cx="2706172" cy="356075"/>
            <a:chOff x="2721833" y="2498220"/>
            <a:chExt cx="2706172" cy="356075"/>
          </a:xfrm>
        </p:grpSpPr>
        <p:cxnSp>
          <p:nvCxnSpPr>
            <p:cNvPr id="27" name="Прямая соединительная линия 26"/>
            <p:cNvCxnSpPr/>
            <p:nvPr/>
          </p:nvCxnSpPr>
          <p:spPr>
            <a:xfrm>
              <a:off x="3173337" y="2854295"/>
              <a:ext cx="1803164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2721833" y="2498220"/>
              <a:ext cx="451504" cy="356075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4954423" y="2498220"/>
              <a:ext cx="473582" cy="356075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Прямоугольник 33"/>
          <p:cNvSpPr/>
          <p:nvPr/>
        </p:nvSpPr>
        <p:spPr>
          <a:xfrm>
            <a:off x="1657557" y="4439056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1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783109" y="4439056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908661" y="4439056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3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034213" y="4439056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4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159765" y="4439056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5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285317" y="4439055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6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406594" y="4439055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7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9536421" y="4439054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8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0657698" y="4439054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9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27730" y="4439054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0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560107" y="1842709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1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54891" y="6112167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165129" y="6112167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766584" y="6112167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276822" y="6112167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923989" y="6112167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434227" y="6112167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047057" y="6112167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557295" y="6112167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57099" y="6112167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667337" y="6112167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280889" y="6112167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791127" y="6112167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400061" y="6112167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10299" y="6112167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529888" y="6112167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0040126" y="6112167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673026" y="6112167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1183264" y="6112167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25064" y="6112167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035302" y="6112167"/>
            <a:ext cx="5229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Ед.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9143295" y="1839861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1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553700" y="1837012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9143295" y="1837012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560107" y="1831315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3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9142938" y="1838436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3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559750" y="1838435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4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9142938" y="1837724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4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553700" y="1835589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5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9142581" y="1837723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5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552986" y="1834161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6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9141867" y="1831314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6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5552986" y="1837722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7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9141867" y="1837192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7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558322" y="1837721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8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9141867" y="1837720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8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559070" y="1832733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9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9141867" y="1837719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9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5552835" y="1842087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0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9146416" y="1837718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0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870600" y="1483786"/>
            <a:ext cx="3486685" cy="198262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>
            <a:off x="860277" y="988130"/>
            <a:ext cx="3486685" cy="49565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С</a:t>
            </a:r>
            <a:r>
              <a:rPr lang="ru-RU" sz="2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отни</a:t>
            </a:r>
            <a:endParaRPr lang="ru-RU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87" name="Группа 86"/>
          <p:cNvGrpSpPr/>
          <p:nvPr/>
        </p:nvGrpSpPr>
        <p:grpSpPr>
          <a:xfrm>
            <a:off x="1266552" y="2686978"/>
            <a:ext cx="2706172" cy="356075"/>
            <a:chOff x="2721833" y="2498220"/>
            <a:chExt cx="2706172" cy="356075"/>
          </a:xfrm>
        </p:grpSpPr>
        <p:cxnSp>
          <p:nvCxnSpPr>
            <p:cNvPr id="88" name="Прямая соединительная линия 87"/>
            <p:cNvCxnSpPr/>
            <p:nvPr/>
          </p:nvCxnSpPr>
          <p:spPr>
            <a:xfrm>
              <a:off x="3173337" y="2854295"/>
              <a:ext cx="1803164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/>
          </p:nvCxnSpPr>
          <p:spPr>
            <a:xfrm>
              <a:off x="2721833" y="2498220"/>
              <a:ext cx="451504" cy="356075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/>
          </p:nvCxnSpPr>
          <p:spPr>
            <a:xfrm flipH="1">
              <a:off x="4954423" y="2498220"/>
              <a:ext cx="473582" cy="356075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7" name="TextBox 96"/>
          <p:cNvSpPr txBox="1"/>
          <p:nvPr/>
        </p:nvSpPr>
        <p:spPr>
          <a:xfrm>
            <a:off x="832431" y="5697696"/>
            <a:ext cx="3818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С.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974211" y="5697696"/>
            <a:ext cx="3818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С.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117757" y="5697696"/>
            <a:ext cx="3818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С.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243309" y="5697696"/>
            <a:ext cx="3818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С.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368861" y="5697696"/>
            <a:ext cx="3818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С.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493467" y="5696981"/>
            <a:ext cx="3818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С.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619965" y="5696981"/>
            <a:ext cx="3818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С.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8719381" y="5696981"/>
            <a:ext cx="3818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С.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9869177" y="5696981"/>
            <a:ext cx="3818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С.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10984877" y="5696981"/>
            <a:ext cx="3818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С.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2054543" y="1825687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0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2053678" y="1821824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1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2052813" y="1821823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2052813" y="1821822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3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2052813" y="1829550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4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2051948" y="1818900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5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2048826" y="1829549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6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2052517" y="1818913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7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2053720" y="1818971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8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7" name="Прямоугольник 116"/>
          <p:cNvSpPr/>
          <p:nvPr/>
        </p:nvSpPr>
        <p:spPr>
          <a:xfrm>
            <a:off x="2047919" y="1818900"/>
            <a:ext cx="1051132" cy="12135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9</a:t>
            </a:r>
            <a:endParaRPr lang="ru-RU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6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6" grpId="0" animBg="1"/>
      <p:bldP spid="116" grpId="1" animBg="1"/>
      <p:bldP spid="117" grpId="0" animBg="1"/>
      <p:bldP spid="117" grpId="1" animBg="1"/>
    </p:bldLst>
  </p:timing>
</p:sld>
</file>

<file path=ppt/theme/theme1.xml><?xml version="1.0" encoding="utf-8"?>
<a:theme xmlns:a="http://schemas.openxmlformats.org/drawingml/2006/main" name="Тема9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9" id="{5176BBC7-B668-4C58-A48F-60A9337A2F1E}" vid="{F6EEA7DC-CF86-423A-9C21-272E8910F6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Тема9</Template>
  <TotalTime>56</TotalTime>
  <Words>258</Words>
  <Application>Microsoft Office PowerPoint</Application>
  <PresentationFormat>Широкоэкранный</PresentationFormat>
  <Paragraphs>136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Comic Sans MS</vt:lpstr>
      <vt:lpstr>Тема9</vt:lpstr>
      <vt:lpstr>Абак (электронная версия)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Пк-01</dc:creator>
  <cp:lastModifiedBy>Пк-01</cp:lastModifiedBy>
  <cp:revision>8</cp:revision>
  <dcterms:created xsi:type="dcterms:W3CDTF">2021-09-08T14:58:29Z</dcterms:created>
  <dcterms:modified xsi:type="dcterms:W3CDTF">2022-09-25T10:40:47Z</dcterms:modified>
</cp:coreProperties>
</file>