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5" r:id="rId9"/>
    <p:sldId id="264" r:id="rId10"/>
    <p:sldId id="26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3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5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07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82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89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60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77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43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5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62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903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1F7BB-1AC0-45A9-8CE2-8CDBE03FFCD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F932-40A4-4373-8559-4251F7F08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55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421018"/>
            <a:ext cx="9144000" cy="2387600"/>
          </a:xfrm>
        </p:spPr>
        <p:txBody>
          <a:bodyPr>
            <a:normAutofit/>
          </a:bodyPr>
          <a:lstStyle/>
          <a:p>
            <a:pPr hangingPunct="0"/>
            <a:r>
              <a:rPr lang="ru-RU" sz="4000" b="1" dirty="0">
                <a:solidFill>
                  <a:srgbClr val="FF0000"/>
                </a:solidFill>
              </a:rPr>
              <a:t>Молекулярные основы жизни.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Неорганические вещества.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808618"/>
            <a:ext cx="9144000" cy="964474"/>
          </a:xfrm>
        </p:spPr>
        <p:txBody>
          <a:bodyPr/>
          <a:lstStyle/>
          <a:p>
            <a:r>
              <a:rPr lang="ru-RU" dirty="0" smtClean="0"/>
              <a:t>10 класс</a:t>
            </a:r>
          </a:p>
          <a:p>
            <a:r>
              <a:rPr lang="ru-RU" dirty="0" smtClean="0"/>
              <a:t>Бородулина Ю.В.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028" b="16890"/>
          <a:stretch/>
        </p:blipFill>
        <p:spPr>
          <a:xfrm>
            <a:off x="991142" y="0"/>
            <a:ext cx="10245181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48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728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Важнейшие ионы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61" y="1332412"/>
            <a:ext cx="11537477" cy="5158649"/>
          </a:xfrm>
        </p:spPr>
      </p:pic>
    </p:spTree>
    <p:extLst>
      <p:ext uri="{BB962C8B-B14F-4D97-AF65-F5344CB8AC3E}">
        <p14:creationId xmlns:p14="http://schemas.microsoft.com/office/powerpoint/2010/main" val="3040043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6174377" y="1193074"/>
            <a:ext cx="5381897" cy="5003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Домашнее </a:t>
            </a:r>
            <a:r>
              <a:rPr lang="ru-RU" sz="3200" b="1" dirty="0" smtClean="0">
                <a:solidFill>
                  <a:srgbClr val="FF0000"/>
                </a:solidFill>
              </a:rPr>
              <a:t>задание:</a:t>
            </a:r>
          </a:p>
          <a:p>
            <a:pPr marL="0" indent="0" algn="ctr">
              <a:buNone/>
            </a:pPr>
            <a:endParaRPr lang="ru-RU" sz="3200" b="1" dirty="0" smtClean="0"/>
          </a:p>
          <a:p>
            <a:r>
              <a:rPr lang="ru-RU" sz="3200" b="1" dirty="0" smtClean="0"/>
              <a:t>изучить</a:t>
            </a:r>
            <a:r>
              <a:rPr lang="ru-RU" sz="3200" b="1" dirty="0" smtClean="0">
                <a:solidFill>
                  <a:prstClr val="black"/>
                </a:solidFill>
              </a:rPr>
              <a:t> параграфы 5 и 6;</a:t>
            </a:r>
          </a:p>
          <a:p>
            <a:r>
              <a:rPr lang="ru-RU" sz="3200" b="1" dirty="0" smtClean="0"/>
              <a:t>ответить на вопросы к параграфам устно.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СПАСИБО ЗА УРОК </a:t>
            </a:r>
            <a:r>
              <a:rPr lang="ru-RU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21" y="345029"/>
            <a:ext cx="4596782" cy="61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9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881"/>
            <a:ext cx="10515600" cy="11146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Молекулы и атомы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49" y="1052997"/>
            <a:ext cx="10566061" cy="5617769"/>
          </a:xfrm>
        </p:spPr>
      </p:pic>
    </p:spTree>
    <p:extLst>
      <p:ext uri="{BB962C8B-B14F-4D97-AF65-F5344CB8AC3E}">
        <p14:creationId xmlns:p14="http://schemas.microsoft.com/office/powerpoint/2010/main" val="423334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Атомы и ионы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48965" y="1930128"/>
            <a:ext cx="5076561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43" y="1930128"/>
            <a:ext cx="571041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2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366" b="5409"/>
          <a:stretch/>
        </p:blipFill>
        <p:spPr>
          <a:xfrm>
            <a:off x="287384" y="217715"/>
            <a:ext cx="11789977" cy="63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7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588" y="103234"/>
            <a:ext cx="8891452" cy="665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97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38125"/>
            <a:ext cx="952500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8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77" y="182878"/>
            <a:ext cx="11321143" cy="132282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Вода</a:t>
            </a:r>
            <a:r>
              <a:rPr lang="ru-RU" sz="3600" b="1" dirty="0" smtClean="0"/>
              <a:t> – полярный растворитель, </a:t>
            </a:r>
            <a:br>
              <a:rPr lang="ru-RU" sz="3600" b="1" dirty="0" smtClean="0"/>
            </a:br>
            <a:r>
              <a:rPr lang="ru-RU" sz="3600" b="1" dirty="0" smtClean="0"/>
              <a:t>так как ее молекулы – диполи.</a:t>
            </a:r>
            <a:endParaRPr lang="ru-RU" sz="3600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92" y="1623708"/>
            <a:ext cx="7401202" cy="4740930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881257" y="1976845"/>
            <a:ext cx="3944983" cy="4200117"/>
          </a:xfrm>
        </p:spPr>
        <p:txBody>
          <a:bodyPr/>
          <a:lstStyle/>
          <a:p>
            <a:r>
              <a:rPr lang="ru-RU" dirty="0" smtClean="0"/>
              <a:t>Растворяет и выводит ненужные клетке вещества.</a:t>
            </a:r>
          </a:p>
          <a:p>
            <a:r>
              <a:rPr lang="ru-RU" dirty="0" smtClean="0"/>
              <a:t>Увеличение интенсивности обмена веществ между клетками.</a:t>
            </a:r>
          </a:p>
          <a:p>
            <a:r>
              <a:rPr lang="ru-RU" dirty="0" smtClean="0"/>
              <a:t>Ускорение реакций в водной среде.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97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Водородные связи в воде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0096" y="1741011"/>
            <a:ext cx="5611191" cy="443595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741011"/>
            <a:ext cx="5758543" cy="4435952"/>
          </a:xfrm>
        </p:spPr>
        <p:txBody>
          <a:bodyPr/>
          <a:lstStyle/>
          <a:p>
            <a:r>
              <a:rPr lang="ru-RU" b="1" dirty="0" smtClean="0"/>
              <a:t>Теплоемкость</a:t>
            </a:r>
            <a:r>
              <a:rPr lang="ru-RU" dirty="0" smtClean="0"/>
              <a:t> – предохранение от резких колебаний температуры.</a:t>
            </a:r>
          </a:p>
          <a:p>
            <a:r>
              <a:rPr lang="ru-RU" b="1" dirty="0" smtClean="0"/>
              <a:t>Теплопроводность</a:t>
            </a:r>
            <a:r>
              <a:rPr lang="ru-RU" dirty="0" smtClean="0"/>
              <a:t> – обеспечение равномерного распределения тепла</a:t>
            </a:r>
          </a:p>
          <a:p>
            <a:r>
              <a:rPr lang="ru-RU" b="1" dirty="0" smtClean="0"/>
              <a:t>Высокая теплота испарения </a:t>
            </a:r>
            <a:r>
              <a:rPr lang="ru-RU" dirty="0" smtClean="0"/>
              <a:t>– предохранение от перегрева.</a:t>
            </a:r>
          </a:p>
          <a:p>
            <a:r>
              <a:rPr lang="ru-RU" b="1" dirty="0" err="1" smtClean="0"/>
              <a:t>Несжимаемость</a:t>
            </a:r>
            <a:r>
              <a:rPr lang="ru-RU" dirty="0" smtClean="0"/>
              <a:t> – обеспечение упругости.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890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72808" y="35641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Минеральные соли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существуют в клетке в виде ионов.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551046" y="1813017"/>
            <a:ext cx="5157788" cy="823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катионы</a:t>
            </a:r>
            <a:endParaRPr lang="ru-RU" sz="4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623118" y="2391864"/>
            <a:ext cx="5157788" cy="3684588"/>
          </a:xfrm>
        </p:spPr>
        <p:txBody>
          <a:bodyPr>
            <a:normAutofit/>
          </a:bodyPr>
          <a:lstStyle/>
          <a:p>
            <a:pPr marL="0" lvl="0" indent="0" algn="ctr">
              <a:buNone/>
              <a:tabLst>
                <a:tab pos="457200" algn="l"/>
              </a:tabLst>
            </a:pPr>
            <a:endParaRPr lang="en-US" sz="24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000" b="1" baseline="300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0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40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Na</a:t>
            </a:r>
            <a:r>
              <a:rPr lang="en-US" sz="4000" b="1" baseline="300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40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  <a:tabLst>
                <a:tab pos="457200" algn="l"/>
              </a:tabLst>
            </a:pPr>
            <a:r>
              <a:rPr lang="en-US" sz="40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sz="4000" b="1" baseline="300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b="1" baseline="300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	</a:t>
            </a:r>
            <a:r>
              <a:rPr lang="en-US" sz="40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sz="4000" b="1" baseline="300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b="1" baseline="3000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18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6205221" y="1800772"/>
            <a:ext cx="5183187" cy="823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анионы</a:t>
            </a:r>
            <a:endParaRPr lang="ru-RU" sz="44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6451464" y="2391864"/>
            <a:ext cx="5183187" cy="3684588"/>
          </a:xfrm>
        </p:spPr>
        <p:txBody>
          <a:bodyPr/>
          <a:lstStyle/>
          <a:p>
            <a:pPr marL="0" lvl="0" indent="0" algn="ctr">
              <a:buNone/>
              <a:tabLst>
                <a:tab pos="457200" algn="l"/>
              </a:tabLst>
            </a:pPr>
            <a:endParaRPr lang="en-US" sz="2400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  <a:tabLst>
                <a:tab pos="457200" algn="l"/>
              </a:tabLst>
            </a:pP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ru-RU" sz="4000" b="1" baseline="300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H</a:t>
            </a:r>
            <a:r>
              <a:rPr lang="en-US" sz="4000" b="1" baseline="-25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4000" b="1" baseline="-25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b="1" baseline="30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lvl="0" indent="0" algn="ctr">
              <a:buNone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НС</a:t>
            </a: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000" b="1" baseline="-25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baseline="30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SO</a:t>
            </a:r>
            <a:r>
              <a:rPr lang="en-US" sz="4000" b="1" baseline="-25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b="1" baseline="300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endParaRPr lang="ru-RU" sz="1800" b="1" dirty="0" smtClean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59726" y="4737464"/>
            <a:ext cx="9675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 Поддержание кислотно-щелочного баланса.</a:t>
            </a:r>
          </a:p>
          <a:p>
            <a:r>
              <a:rPr lang="ru-RU" sz="3200" dirty="0" smtClean="0"/>
              <a:t>2. Синтез органических веществ.</a:t>
            </a:r>
          </a:p>
          <a:p>
            <a:r>
              <a:rPr lang="ru-RU" sz="3200" dirty="0" smtClean="0"/>
              <a:t>3. Активация ферментов.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8386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118</Words>
  <Application>Microsoft Office PowerPoint</Application>
  <PresentationFormat>Широкоэкранный</PresentationFormat>
  <Paragraphs>33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Молекулярные основы жизни.  Неорганические вещества.</vt:lpstr>
      <vt:lpstr>Молекулы и атомы</vt:lpstr>
      <vt:lpstr>Атомы и ионы</vt:lpstr>
      <vt:lpstr>Презентация PowerPoint</vt:lpstr>
      <vt:lpstr>Презентация PowerPoint</vt:lpstr>
      <vt:lpstr>Презентация PowerPoint</vt:lpstr>
      <vt:lpstr>Вода – полярный растворитель,  так как ее молекулы – диполи.</vt:lpstr>
      <vt:lpstr>Водородные связи в воде</vt:lpstr>
      <vt:lpstr>Минеральные соли  существуют в клетке в виде ионов.</vt:lpstr>
      <vt:lpstr>Важнейшие ионы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Молекулярные основы жизни.  Неорганические вещества.</dc:title>
  <dc:creator>Юлия</dc:creator>
  <cp:lastModifiedBy>Юлия</cp:lastModifiedBy>
  <cp:revision>7</cp:revision>
  <dcterms:created xsi:type="dcterms:W3CDTF">2022-09-11T17:59:28Z</dcterms:created>
  <dcterms:modified xsi:type="dcterms:W3CDTF">2022-09-25T10:41:24Z</dcterms:modified>
</cp:coreProperties>
</file>