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9" r:id="rId3"/>
    <p:sldId id="290" r:id="rId4"/>
    <p:sldId id="297" r:id="rId5"/>
    <p:sldId id="296" r:id="rId6"/>
    <p:sldId id="295" r:id="rId7"/>
    <p:sldId id="294" r:id="rId8"/>
    <p:sldId id="293" r:id="rId9"/>
    <p:sldId id="292" r:id="rId10"/>
    <p:sldId id="298" r:id="rId11"/>
    <p:sldId id="302" r:id="rId12"/>
    <p:sldId id="301" r:id="rId13"/>
    <p:sldId id="300" r:id="rId14"/>
    <p:sldId id="299" r:id="rId15"/>
    <p:sldId id="303" r:id="rId16"/>
    <p:sldId id="304" r:id="rId17"/>
    <p:sldId id="305" r:id="rId18"/>
    <p:sldId id="306" r:id="rId19"/>
    <p:sldId id="271" r:id="rId20"/>
    <p:sldId id="273" r:id="rId21"/>
    <p:sldId id="28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22" autoAdjust="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31.08.2021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linda6035.ucoz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http://linda6035.ucoz.ru/</a:t>
            </a:r>
            <a:endParaRPr lang="ru-RU" sz="800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628800"/>
            <a:ext cx="7772400" cy="1470025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«Современная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российская наука:</a:t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полезные открытия и перспективные прорывы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»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/>
              <a:t>День знаний в </a:t>
            </a:r>
            <a:r>
              <a:rPr lang="ru-RU" b="1" dirty="0" smtClean="0"/>
              <a:t>7 «Б» классе</a:t>
            </a:r>
          </a:p>
          <a:p>
            <a:r>
              <a:rPr lang="ru-RU" b="1" dirty="0" smtClean="0"/>
              <a:t>Классный руководитель</a:t>
            </a:r>
            <a:br>
              <a:rPr lang="ru-RU" b="1" dirty="0" smtClean="0"/>
            </a:br>
            <a:r>
              <a:rPr lang="ru-RU" b="1" dirty="0" err="1" smtClean="0"/>
              <a:t>Саруян</a:t>
            </a:r>
            <a:r>
              <a:rPr lang="ru-RU" b="1" dirty="0" smtClean="0"/>
              <a:t> Александра Игоревна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95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35896" y="1268760"/>
            <a:ext cx="1401415" cy="504055"/>
          </a:xfrm>
        </p:spPr>
        <p:txBody>
          <a:bodyPr/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1833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573016"/>
            <a:ext cx="3960440" cy="2405356"/>
          </a:xfrm>
          <a:prstGeom prst="rect">
            <a:avLst/>
          </a:prstGeom>
        </p:spPr>
      </p:pic>
      <p:pic>
        <p:nvPicPr>
          <p:cNvPr id="10242" name="Picture 2" descr="https://resh.edu.ru/subject/lesson/7936/main/315805/i/images/Cherepanov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13991"/>
            <a:ext cx="2835796" cy="378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23733" y="4984975"/>
            <a:ext cx="4176464" cy="1224136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cap="none" dirty="0" smtClean="0">
                <a:latin typeface="Arial Black" pitchFamily="34" charset="0"/>
                <a:cs typeface="Aharoni" pitchFamily="2" charset="-79"/>
              </a:rPr>
              <a:t>Отец и Сын Черепановы</a:t>
            </a:r>
            <a:endParaRPr lang="ru-RU" sz="3200" cap="none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772816"/>
            <a:ext cx="2913583" cy="720080"/>
          </a:xfrm>
        </p:spPr>
        <p:txBody>
          <a:bodyPr/>
          <a:lstStyle/>
          <a:p>
            <a:pPr algn="ctr"/>
            <a:r>
              <a:rPr lang="ru-RU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Паровоз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77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5976" y="1234419"/>
            <a:ext cx="1401415" cy="504055"/>
          </a:xfrm>
        </p:spPr>
        <p:txBody>
          <a:bodyPr/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1847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844824"/>
            <a:ext cx="2913583" cy="720080"/>
          </a:xfrm>
        </p:spPr>
        <p:txBody>
          <a:bodyPr/>
          <a:lstStyle/>
          <a:p>
            <a:pPr algn="ctr"/>
            <a:r>
              <a:rPr lang="ru-RU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Анестезия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90711"/>
            <a:ext cx="4288745" cy="2388528"/>
          </a:xfrm>
          <a:prstGeom prst="rect">
            <a:avLst/>
          </a:prstGeom>
        </p:spPr>
      </p:pic>
      <p:pic>
        <p:nvPicPr>
          <p:cNvPr id="12290" name="Picture 2" descr="https://resh.edu.ru/subject/lesson/7936/main/315805/i/images/Pirog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47" y="653555"/>
            <a:ext cx="3242423" cy="433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53847" y="4653136"/>
            <a:ext cx="4046350" cy="1224136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cap="none" dirty="0" smtClean="0">
                <a:latin typeface="Arial Black" pitchFamily="34" charset="0"/>
                <a:cs typeface="Aharoni" pitchFamily="2" charset="-79"/>
              </a:rPr>
              <a:t>Николай Иванович Пирогов</a:t>
            </a:r>
            <a:endParaRPr lang="ru-RU" sz="3200" cap="none" dirty="0">
              <a:latin typeface="Arial Black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3452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63480" y="1268760"/>
            <a:ext cx="1401415" cy="504055"/>
          </a:xfrm>
        </p:spPr>
        <p:txBody>
          <a:bodyPr/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1874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3733" y="4437112"/>
            <a:ext cx="4176464" cy="1224136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cap="none" dirty="0" smtClean="0">
                <a:latin typeface="Arial Black" pitchFamily="34" charset="0"/>
                <a:cs typeface="Aharoni" pitchFamily="2" charset="-79"/>
              </a:rPr>
              <a:t>Александр Николаевич Лодыгин</a:t>
            </a:r>
            <a:endParaRPr lang="ru-RU" sz="3200" cap="none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1853951"/>
            <a:ext cx="5112568" cy="720080"/>
          </a:xfrm>
        </p:spPr>
        <p:txBody>
          <a:bodyPr/>
          <a:lstStyle/>
          <a:p>
            <a:pPr algn="ctr"/>
            <a:r>
              <a:rPr lang="ru-RU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Электрическая лампочка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674253"/>
            <a:ext cx="3732366" cy="2621444"/>
          </a:xfrm>
          <a:prstGeom prst="rect">
            <a:avLst/>
          </a:prstGeom>
        </p:spPr>
      </p:pic>
      <p:pic>
        <p:nvPicPr>
          <p:cNvPr id="13314" name="Picture 2" descr="https://resh.edu.ru/subject/lesson/7936/main/315805/i/images/Lodyg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63" y="692696"/>
            <a:ext cx="280300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4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32040" y="1340768"/>
            <a:ext cx="1401415" cy="504055"/>
          </a:xfrm>
        </p:spPr>
        <p:txBody>
          <a:bodyPr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1883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44824"/>
            <a:ext cx="2913583" cy="720080"/>
          </a:xfrm>
        </p:spPr>
        <p:txBody>
          <a:bodyPr/>
          <a:lstStyle/>
          <a:p>
            <a:pPr algn="ctr"/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Самолет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610758"/>
            <a:ext cx="3396456" cy="2748433"/>
          </a:xfrm>
          <a:prstGeom prst="rect">
            <a:avLst/>
          </a:prstGeom>
        </p:spPr>
      </p:pic>
      <p:pic>
        <p:nvPicPr>
          <p:cNvPr id="14338" name="Picture 2" descr="https://resh.edu.ru/subject/lesson/7936/main/315805/i/images/Mozhais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3024336" cy="404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48141" y="4725144"/>
            <a:ext cx="4176464" cy="1224136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cap="none" dirty="0" smtClean="0">
                <a:latin typeface="Arial Black" pitchFamily="34" charset="0"/>
                <a:cs typeface="Aharoni" pitchFamily="2" charset="-79"/>
              </a:rPr>
              <a:t>Александр Федорович Можайский</a:t>
            </a:r>
            <a:endParaRPr lang="ru-RU" sz="3200" cap="none" dirty="0">
              <a:latin typeface="Arial Black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3937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64088" y="1484784"/>
            <a:ext cx="1401415" cy="504055"/>
          </a:xfrm>
        </p:spPr>
        <p:txBody>
          <a:bodyPr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1899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3733" y="4984975"/>
            <a:ext cx="4176464" cy="1224136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cap="none" dirty="0">
                <a:latin typeface="Arial Black" pitchFamily="34" charset="0"/>
                <a:cs typeface="Aharoni" pitchFamily="2" charset="-79"/>
              </a:rPr>
              <a:t>Ипполит Владимирович Романов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916832"/>
            <a:ext cx="4824536" cy="720080"/>
          </a:xfrm>
        </p:spPr>
        <p:txBody>
          <a:bodyPr/>
          <a:lstStyle/>
          <a:p>
            <a:pPr algn="ctr"/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Электромобиль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97" y="3880776"/>
            <a:ext cx="3993475" cy="2481937"/>
          </a:xfrm>
          <a:prstGeom prst="rect">
            <a:avLst/>
          </a:prstGeom>
        </p:spPr>
      </p:pic>
      <p:pic>
        <p:nvPicPr>
          <p:cNvPr id="15362" name="Picture 2" descr="https://resh.edu.ru/subject/lesson/7936/main/315805/i/images/Roman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85603"/>
            <a:ext cx="2919000" cy="389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69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52120" y="1412776"/>
            <a:ext cx="1401415" cy="504055"/>
          </a:xfrm>
        </p:spPr>
        <p:txBody>
          <a:bodyPr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1911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844824"/>
            <a:ext cx="2913583" cy="720080"/>
          </a:xfrm>
        </p:spPr>
        <p:txBody>
          <a:bodyPr/>
          <a:lstStyle/>
          <a:p>
            <a:pPr algn="ctr"/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Парашют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 descr="https://resh.edu.ru/subject/lesson/7936/main/315805/i/images/Kotelni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1803"/>
            <a:ext cx="2865096" cy="382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68999"/>
            <a:ext cx="4556839" cy="2640112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23733" y="4984975"/>
            <a:ext cx="4176464" cy="1224136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cap="none" dirty="0">
                <a:latin typeface="Arial Black" pitchFamily="34" charset="0"/>
                <a:cs typeface="Aharoni" pitchFamily="2" charset="-79"/>
              </a:rPr>
              <a:t>Глеб Евгеньевич Котельников </a:t>
            </a:r>
          </a:p>
        </p:txBody>
      </p:sp>
    </p:spTree>
    <p:extLst>
      <p:ext uri="{BB962C8B-B14F-4D97-AF65-F5344CB8AC3E}">
        <p14:creationId xmlns:p14="http://schemas.microsoft.com/office/powerpoint/2010/main" val="24980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28800"/>
            <a:ext cx="8589640" cy="2520280"/>
          </a:xfrm>
        </p:spPr>
        <p:txBody>
          <a:bodyPr>
            <a:prstTxWarp prst="textChevron">
              <a:avLst/>
            </a:prstTxWarp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b="1" spc="50" dirty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Интерактивная игра-</a:t>
            </a:r>
            <a:r>
              <a:rPr lang="ru-RU" b="1" spc="50" dirty="0" err="1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филворд</a:t>
            </a:r>
            <a:r>
              <a:rPr lang="ru-RU" b="1" spc="50" dirty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 «Научные приборы и инструменты»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419872" y="5597043"/>
            <a:ext cx="4176464" cy="612068"/>
          </a:xfrm>
          <a:prstGeom prst="rect">
            <a:avLst/>
          </a:prstGeom>
        </p:spPr>
        <p:txBody>
          <a:bodyPr anchor="t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i="1" cap="none" dirty="0" smtClean="0">
                <a:solidFill>
                  <a:schemeClr val="accent6">
                    <a:lumMod val="75000"/>
                  </a:schemeClr>
                </a:solidFill>
                <a:latin typeface="Bad Script" pitchFamily="2" charset="0"/>
                <a:ea typeface="Batang" pitchFamily="18" charset="-127"/>
                <a:cs typeface="Aharoni" pitchFamily="2" charset="-79"/>
              </a:rPr>
              <a:t>С призами…</a:t>
            </a:r>
            <a:endParaRPr lang="ru-RU" sz="3200" i="1" cap="none" dirty="0">
              <a:solidFill>
                <a:schemeClr val="accent6">
                  <a:lumMod val="75000"/>
                </a:schemeClr>
              </a:solidFill>
              <a:latin typeface="Bad Script" pitchFamily="2" charset="0"/>
              <a:ea typeface="Batang" pitchFamily="18" charset="-127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47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753091" y="0"/>
            <a:ext cx="7992888" cy="6858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2627784" y="1556792"/>
            <a:ext cx="3951183" cy="2902873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1450"/>
          <a:stretch/>
        </p:blipFill>
        <p:spPr bwMode="auto">
          <a:xfrm>
            <a:off x="2405409" y="1556792"/>
            <a:ext cx="4395931" cy="3358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5"/>
          <a:stretch>
            <a:fillRect/>
          </a:stretch>
        </p:blipFill>
        <p:spPr>
          <a:xfrm>
            <a:off x="2242648" y="1556792"/>
            <a:ext cx="4535884" cy="326196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6"/>
          <a:stretch>
            <a:fillRect/>
          </a:stretch>
        </p:blipFill>
        <p:spPr>
          <a:xfrm>
            <a:off x="2321038" y="1743162"/>
            <a:ext cx="4379103" cy="288922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7"/>
          <a:stretch>
            <a:fillRect/>
          </a:stretch>
        </p:blipFill>
        <p:spPr>
          <a:xfrm>
            <a:off x="2439317" y="1694775"/>
            <a:ext cx="4362023" cy="3082449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8"/>
          <a:stretch>
            <a:fillRect/>
          </a:stretch>
        </p:blipFill>
        <p:spPr>
          <a:xfrm>
            <a:off x="2482007" y="1719445"/>
            <a:ext cx="4057163" cy="3128422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9"/>
          <a:stretch>
            <a:fillRect/>
          </a:stretch>
        </p:blipFill>
        <p:spPr>
          <a:xfrm>
            <a:off x="2016178" y="1694775"/>
            <a:ext cx="4683963" cy="3267993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10"/>
          <a:stretch>
            <a:fillRect/>
          </a:stretch>
        </p:blipFill>
        <p:spPr>
          <a:xfrm>
            <a:off x="2202566" y="1921647"/>
            <a:ext cx="4366468" cy="3076734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11"/>
          <a:stretch>
            <a:fillRect/>
          </a:stretch>
        </p:blipFill>
        <p:spPr>
          <a:xfrm>
            <a:off x="1892191" y="1661909"/>
            <a:ext cx="4889836" cy="353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52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6002">
            <a:off x="2510532" y="3992501"/>
            <a:ext cx="2138404" cy="207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75" y="1700808"/>
            <a:ext cx="8229600" cy="86409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slope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8800" b="1" cap="all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СЕНТЯБРЬСКАЯ «ЛОТЕРЕЯ»</a:t>
            </a:r>
            <a:endParaRPr lang="ru-RU" sz="8800" b="1" cap="all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AutoShape 2" descr="Русское лото» — государственная лотерея на официальном сайте Стол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250929"/>
            <a:ext cx="180864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23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Пожелания на предстоящий учебный год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3952" y="2564904"/>
            <a:ext cx="6030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d Script" pitchFamily="2" charset="0"/>
              </a:rPr>
              <a:t>Крепкого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d Script" pitchFamily="2" charset="0"/>
              </a:rPr>
              <a:t>вам здоровья, терпения, усидчивости, выносливости, ответственности. </a:t>
            </a:r>
            <a:endParaRPr lang="ru-RU" sz="32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d Script" pitchFamily="2" charset="0"/>
            </a:endParaRPr>
          </a:p>
          <a:p>
            <a:pPr algn="ctr"/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d Script" pitchFamily="2" charset="0"/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d Script" pitchFamily="2" charset="0"/>
              </a:rPr>
              <a:t>Желаю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d Script" pitchFamily="2" charset="0"/>
              </a:rPr>
              <a:t>учиться на "4" и "5", успешно закончить учебный год</a:t>
            </a:r>
            <a:endParaRPr lang="ru-RU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d 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93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а\Desktop\рь\0163.jpg_wh8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280325" cy="218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а\Desktop\рь\geometry-1044090_1920_d_8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136835"/>
            <a:ext cx="1032081" cy="68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лександра\Desktop\рь\iStock-1148609295_d_8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04" y="4136834"/>
            <a:ext cx="3041183" cy="202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лександра\Desktop\рь\unnamed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14609"/>
            <a:ext cx="2874969" cy="163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лександра\Desktop\рь\philolog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67284"/>
            <a:ext cx="3140088" cy="14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Александра\Desktop\рь\psikhic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32" y="4560913"/>
            <a:ext cx="3090069" cy="185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Александра\Desktop\рь\География-как-наука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728" y="4780123"/>
            <a:ext cx="2014409" cy="201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Александра\Desktop\рь\depositphotos_57055695-stock-photo-kiss-of-inner-pain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990" y="397295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лександра\Desktop\рь\unnamed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195" y="1803852"/>
            <a:ext cx="2897213" cy="181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андра\Desktop\рь\250px-Stylised_atom_with_three_Bohr_model_orbits_and_stylised_nucleus.svg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837" y="2236311"/>
            <a:ext cx="2435153" cy="275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11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ArchDown">
              <a:avLst/>
            </a:prstTxWarp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Ритуал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обращения к Повелителю Пятёрок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"</a:t>
            </a:r>
            <a:r>
              <a:rPr lang="ru-RU" sz="40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Икретяп</a:t>
            </a:r>
            <a:r>
              <a:rPr lang="ru-RU" sz="40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ан </a:t>
            </a:r>
            <a:r>
              <a:rPr lang="ru-RU" sz="40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ясьтичу</a:t>
            </a:r>
            <a:r>
              <a:rPr lang="ru-RU" sz="40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40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учох</a:t>
            </a:r>
            <a:r>
              <a:rPr lang="ru-RU" sz="40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!"</a:t>
            </a:r>
          </a:p>
        </p:txBody>
      </p:sp>
      <p:pic>
        <p:nvPicPr>
          <p:cNvPr id="5" name="Picture 5" descr="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3346450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89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316" y="7938"/>
            <a:ext cx="6861497" cy="686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6857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Изображения 1 сентября | Бесплатные векторы, стоковые фото и PS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20849"/>
            <a:ext cx="6912768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7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4536504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Иван Петрович Павлов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1849—1936)</a:t>
            </a:r>
          </a:p>
        </p:txBody>
      </p:sp>
      <p:pic>
        <p:nvPicPr>
          <p:cNvPr id="2050" name="Picture 2" descr="https://resh.edu.ru/subject/lesson/7936/main/315803/i/images/Pavl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339851" cy="446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resh.edu.ru/subject/lesson/7936/main/315803/i/images/front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19274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49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4536504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Артур Николаевич Чилингаров (род. 1939)</a:t>
            </a:r>
          </a:p>
        </p:txBody>
      </p:sp>
      <p:pic>
        <p:nvPicPr>
          <p:cNvPr id="3074" name="Picture 2" descr="https://resh.edu.ru/subject/lesson/7936/main/315803/i/images/front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esh.edu.ru/subject/lesson/7936/main/315803/i/images/Chilingar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40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4680520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Дмитрий Иванович Менделеев (1834—1907)</a:t>
            </a:r>
          </a:p>
        </p:txBody>
      </p:sp>
      <p:pic>
        <p:nvPicPr>
          <p:cNvPr id="4098" name="Picture 2" descr="https://resh.edu.ru/subject/lesson/7936/main/315803/i/images/Mendele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resh.edu.ru/subject/lesson/7936/main/315803/i/images/front_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38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4536504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Игорь Васильевич Курчатов (1903—1960) </a:t>
            </a:r>
          </a:p>
        </p:txBody>
      </p:sp>
      <p:pic>
        <p:nvPicPr>
          <p:cNvPr id="5122" name="Picture 2" descr="https://resh.edu.ru/subject/lesson/7936/main/315803/i/images/Kurchat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resh.edu.ru/subject/lesson/7936/main/315803/i/images/fron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33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4896544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Софья Васильевна Ковалевская (1850—1891)</a:t>
            </a:r>
          </a:p>
        </p:txBody>
      </p:sp>
      <p:pic>
        <p:nvPicPr>
          <p:cNvPr id="6146" name="Picture 2" descr="https://resh.edu.ru/subject/lesson/7936/main/315803/i/images/Kovalevsk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838" y="1205880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resh.edu.ru/subject/lesson/7936/main/315803/i/images/front_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13031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77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4752528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Василий Осипович Ключевский (1841—1911)</a:t>
            </a:r>
          </a:p>
        </p:txBody>
      </p:sp>
      <p:pic>
        <p:nvPicPr>
          <p:cNvPr id="7170" name="Picture 2" descr="https://resh.edu.ru/subject/lesson/7936/main/315803/i/images/fron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resh.edu.ru/subject/lesson/7936/main/315803/i/images/Kluchevsk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20867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3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4896544" cy="13247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Константин Эдуардович Циолковский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1857—1935)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https://resh.edu.ru/subject/lesson/7936/main/315803/i/images/Tsiolkovs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resh.edu.ru/subject/lesson/7936/main/315803/i/images/front_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3771900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47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148</Words>
  <Application>Microsoft Office PowerPoint</Application>
  <PresentationFormat>Экран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1_Тема Office</vt:lpstr>
      <vt:lpstr>«Современная российская наука: полезные открытия и перспективные прорывы»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Паровоз</vt:lpstr>
      <vt:lpstr>Анестезия</vt:lpstr>
      <vt:lpstr>Электрическая лампочка</vt:lpstr>
      <vt:lpstr>Самолет</vt:lpstr>
      <vt:lpstr>Электромобиль</vt:lpstr>
      <vt:lpstr>Парашют</vt:lpstr>
      <vt:lpstr>Интерактивная игра-филворд «Научные приборы и инструменты»</vt:lpstr>
      <vt:lpstr>Презентация PowerPoint</vt:lpstr>
      <vt:lpstr>СЕНТЯБРЬСКАЯ «ЛОТЕРЕЯ»</vt:lpstr>
      <vt:lpstr>Пожелания на предстоящий учебный год</vt:lpstr>
      <vt:lpstr>Ритуал обращения к Повелителю Пятёрок..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Александра</cp:lastModifiedBy>
  <cp:revision>27</cp:revision>
  <dcterms:created xsi:type="dcterms:W3CDTF">2014-07-06T18:18:01Z</dcterms:created>
  <dcterms:modified xsi:type="dcterms:W3CDTF">2021-08-31T12:45:09Z</dcterms:modified>
</cp:coreProperties>
</file>