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9" r:id="rId2"/>
    <p:sldId id="298" r:id="rId3"/>
    <p:sldId id="344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6" r:id="rId20"/>
    <p:sldId id="315" r:id="rId21"/>
    <p:sldId id="345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46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5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79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97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6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752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40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44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2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738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903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20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3570A-29B8-4A39-9AF0-F9E170EF4936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1B03B-8297-4E64-A6EF-BAAACB98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5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13" y="7937"/>
            <a:ext cx="926909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4400" b="1" dirty="0">
                <a:solidFill>
                  <a:srgbClr val="FF0000"/>
                </a:solidFill>
              </a:rPr>
              <a:t>Линия УМК М. Б. Рукодельниковой</a:t>
            </a:r>
            <a:r>
              <a:rPr lang="ru-RU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altLang="zh-CN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400" b="1" dirty="0"/>
              <a:t>Китайский язык </a:t>
            </a:r>
            <a:r>
              <a:rPr lang="ru-RU" sz="4400" b="1" dirty="0" smtClean="0"/>
              <a:t>6 класс</a:t>
            </a:r>
          </a:p>
          <a:p>
            <a:pPr algn="ctr"/>
            <a:endParaRPr lang="ru-RU" sz="4400" b="1" dirty="0"/>
          </a:p>
          <a:p>
            <a:pPr algn="ctr"/>
            <a:r>
              <a:rPr lang="ru-RU" sz="4400" b="1" dirty="0" smtClean="0"/>
              <a:t>Тема: Вводный урок. Повторение лексики и иероглифики за 5 класс.</a:t>
            </a:r>
          </a:p>
          <a:p>
            <a:pPr algn="ctr"/>
            <a:endParaRPr lang="ru-RU" sz="4400" b="1" dirty="0"/>
          </a:p>
          <a:p>
            <a:pPr algn="ctr"/>
            <a:r>
              <a:rPr lang="ru-RU" sz="4400" b="1" dirty="0" smtClean="0"/>
              <a:t>Цель: повторить основные слова и иероглифы, пройденные в 5 классе.</a:t>
            </a:r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0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是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5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不是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45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学生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26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学校</a:t>
            </a:r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11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他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9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叫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13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 smtClean="0"/>
              <a:t>什么</a:t>
            </a:r>
            <a:endParaRPr lang="ru-RU" altLang="zh-CN" sz="59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6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 smtClean="0"/>
              <a:t>名字</a:t>
            </a:r>
            <a:endParaRPr lang="ru-RU" altLang="zh-CN" sz="59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10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 smtClean="0"/>
              <a:t>哪国人</a:t>
            </a:r>
            <a:endParaRPr lang="ru-RU" altLang="zh-CN" sz="413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 smtClean="0"/>
              <a:t>中国</a:t>
            </a:r>
            <a:endParaRPr lang="ru-RU" altLang="zh-CN" sz="59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9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4800" b="1" dirty="0" smtClean="0"/>
              <a:t>Задание 1.</a:t>
            </a:r>
          </a:p>
          <a:p>
            <a:pPr algn="ctr"/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Прочитайте и переведите следующие слова, запишите </a:t>
            </a:r>
            <a:r>
              <a:rPr lang="ru-RU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чтение </a:t>
            </a:r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тетрадь.</a:t>
            </a:r>
            <a:endParaRPr lang="ru-RU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4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 smtClean="0"/>
              <a:t>俄罗斯</a:t>
            </a:r>
            <a:r>
              <a:rPr lang="en-US" sz="19900" b="1" dirty="0" smtClean="0"/>
              <a:t> </a:t>
            </a:r>
            <a:r>
              <a:rPr lang="ru-RU" sz="19900" b="1" dirty="0" smtClean="0"/>
              <a:t> </a:t>
            </a:r>
            <a:endParaRPr lang="ru-RU" sz="19900" b="1" dirty="0"/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4800" b="1" dirty="0" smtClean="0"/>
              <a:t>Задание 2.</a:t>
            </a:r>
          </a:p>
          <a:p>
            <a:pPr algn="ctr"/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Посмотрите на картинки и назовите их</a:t>
            </a:r>
            <a:r>
              <a:rPr lang="ru-RU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</a:t>
            </a:r>
            <a:r>
              <a:rPr lang="ru-RU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употребления этих </a:t>
            </a:r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слов.</a:t>
            </a:r>
            <a:endParaRPr lang="ru-RU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1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c01.alicdn.com/kf/Haa3541ce001144a59eb50fabbcc5392bj/Wholesale-11x14-Inch-Contemporary-Black-modern-Wood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26469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657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961" y="548680"/>
            <a:ext cx="673849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392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019175"/>
            <a:ext cx="707707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2440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904875"/>
            <a:ext cx="348615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0542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162050"/>
            <a:ext cx="76581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500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423988"/>
            <a:ext cx="653415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4115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1813399/42c40b7b-e7f8-421f-af8e-481556a632c6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344816" cy="623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595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857250"/>
            <a:ext cx="4953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172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你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733425"/>
            <a:ext cx="622935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4796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4800" b="1" dirty="0" smtClean="0"/>
              <a:t>Задание 3.</a:t>
            </a:r>
          </a:p>
          <a:p>
            <a:pPr algn="ctr"/>
            <a:r>
              <a:rPr lang="ru-RU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тестовые задания </a:t>
            </a:r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89" y="2564904"/>
            <a:ext cx="388620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5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unnygifts.ru/wp-content/uploads/2019/09/%D0%BE%D0%B1%D0%BB%D0%BE%D0%B6%D0%BA%D0%B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52143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爸爸妈妈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爷爷奶奶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哥哥姐姐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14388"/>
            <a:ext cx="115252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507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家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啄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逐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1" y="1184523"/>
            <a:ext cx="16573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604" y="562918"/>
            <a:ext cx="6288803" cy="3024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2512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</a:t>
            </a:r>
            <a:r>
              <a:rPr lang="en-US" sz="6000" b="1" dirty="0" err="1" smtClean="0"/>
              <a:t>zhàpiàn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</a:t>
            </a:r>
            <a:r>
              <a:rPr lang="en-US" sz="6000" b="1" dirty="0" err="1" smtClean="0"/>
              <a:t>zhàopin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</a:t>
            </a:r>
            <a:r>
              <a:rPr lang="en-US" sz="6000" b="1" dirty="0" err="1"/>
              <a:t>zhàopiàn</a:t>
            </a:r>
            <a:endParaRPr lang="ru-RU" sz="2800" b="1" dirty="0"/>
          </a:p>
        </p:txBody>
      </p:sp>
      <p:pic>
        <p:nvPicPr>
          <p:cNvPr id="5" name="Picture 2" descr="https://www.yarkiy.ru/system/uploads/preview/photo_storage/30111/VW015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08" y="188640"/>
            <a:ext cx="4307160" cy="376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57238"/>
            <a:ext cx="136207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495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狗，猫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句，苗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够，锚</a:t>
            </a:r>
            <a:endParaRPr lang="ru-RU" sz="2800" b="1" dirty="0"/>
          </a:p>
        </p:txBody>
      </p:sp>
      <p:pic>
        <p:nvPicPr>
          <p:cNvPr id="4" name="Picture 2" descr="https://avatars.mds.yandex.net/get-pdb/750997/620bb232-d7e6-4261-92ee-85b0e451b0f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3721"/>
            <a:ext cx="4824535" cy="361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155257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0822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</a:t>
            </a:r>
            <a:r>
              <a:rPr lang="en-US" sz="6000" b="1" dirty="0" err="1" smtClean="0"/>
              <a:t>shēngwù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</a:t>
            </a:r>
            <a:r>
              <a:rPr lang="en-US" sz="6000" b="1" dirty="0" err="1" smtClean="0"/>
              <a:t>zhǒngwù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</a:t>
            </a:r>
            <a:r>
              <a:rPr lang="en-US" sz="6000" b="1" dirty="0" err="1"/>
              <a:t>chǒngwù</a:t>
            </a:r>
            <a:endParaRPr lang="ru-RU" sz="2800" b="1" dirty="0"/>
          </a:p>
        </p:txBody>
      </p:sp>
      <p:pic>
        <p:nvPicPr>
          <p:cNvPr id="4" name="Picture 2" descr="https://avatars.mds.yandex.net/get-pdb/1549090/dc82db84-5294-4edd-8ebb-e499b2ce53d1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140970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5244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8382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俄文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英文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中文</a:t>
            </a:r>
            <a:endParaRPr lang="ru-RU" sz="2800" b="1" dirty="0"/>
          </a:p>
        </p:txBody>
      </p:sp>
      <p:pic>
        <p:nvPicPr>
          <p:cNvPr id="5" name="Picture 2" descr="http://china-ekb.ru/wp-content/uploads/2018/02/chineselanguag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217399" cy="346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138112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4435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5253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俄文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英文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中文</a:t>
            </a:r>
            <a:endParaRPr lang="ru-RU" sz="2800" b="1" dirty="0"/>
          </a:p>
        </p:txBody>
      </p:sp>
      <p:pic>
        <p:nvPicPr>
          <p:cNvPr id="4" name="Picture 2" descr="https://yt3.ggpht.com/a/AGF-l78zvbmevy2wkxVsBgky0s4akkyfNE_3CPM94A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382" y="332656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135255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9448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5253" y="4005064"/>
            <a:ext cx="6076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 体育</a:t>
            </a:r>
            <a:endParaRPr lang="en-US" altLang="zh-CN" sz="6000" b="1" dirty="0" smtClean="0"/>
          </a:p>
          <a:p>
            <a:r>
              <a:rPr lang="en-US" altLang="zh-CN" sz="6000" b="1" dirty="0" smtClean="0"/>
              <a:t>2.</a:t>
            </a:r>
            <a:r>
              <a:rPr lang="zh-CN" altLang="en-US" sz="6000" b="1" dirty="0" smtClean="0"/>
              <a:t> 数学</a:t>
            </a:r>
            <a:endParaRPr lang="ru-RU" sz="6000" b="1" dirty="0"/>
          </a:p>
          <a:p>
            <a:r>
              <a:rPr lang="en-US" altLang="zh-CN" sz="6000" b="1" dirty="0" smtClean="0"/>
              <a:t>3.</a:t>
            </a:r>
            <a:r>
              <a:rPr lang="zh-CN" altLang="en-US" sz="6000" b="1" dirty="0" smtClean="0"/>
              <a:t> 中文</a:t>
            </a:r>
            <a:endParaRPr lang="ru-RU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39589"/>
            <a:ext cx="13239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341" y="257952"/>
            <a:ext cx="5007924" cy="367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897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你们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9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老师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5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我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很好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05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 smtClean="0"/>
              <a:t>上课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68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2738"/>
            <a:ext cx="926909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/>
              <a:t>下</a:t>
            </a:r>
            <a:r>
              <a:rPr lang="zh-CN" altLang="en-US" sz="34400" b="1" dirty="0" smtClean="0"/>
              <a:t>课</a:t>
            </a:r>
            <a:endParaRPr lang="ru-RU" altLang="zh-CN" sz="7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b="1" dirty="0"/>
          </a:p>
        </p:txBody>
      </p:sp>
      <p:sp>
        <p:nvSpPr>
          <p:cNvPr id="2" name="AutoShape 2" descr="Ling X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é®é­ è¡ å¤ ç²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191</Words>
  <Application>Microsoft Office PowerPoint</Application>
  <PresentationFormat>Экран (4:3)</PresentationFormat>
  <Paragraphs>72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13</cp:revision>
  <dcterms:created xsi:type="dcterms:W3CDTF">2021-09-06T09:20:14Z</dcterms:created>
  <dcterms:modified xsi:type="dcterms:W3CDTF">2022-09-25T09:33:20Z</dcterms:modified>
</cp:coreProperties>
</file>