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846D1-F63E-4F31-8B27-DA52F82F9E8B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CCFC7-2D80-408A-BEE9-AEEB7928C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72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46FF3-6050-40EB-854F-9C990EF548D1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688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63B2-56F9-4076-A9C2-D5D243084546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840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05763-57F9-42C8-AB47-068E8538916D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5996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05763-57F9-42C8-AB47-068E8538916D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30476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05763-57F9-42C8-AB47-068E8538916D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839824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05763-57F9-42C8-AB47-068E8538916D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2593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48E01-E9F1-4D55-BBE7-5C20885DFEA7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020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9A8DB-B9B0-4C30-AA7B-75D08FD05B8B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739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5C77-3535-41FA-AF03-D5299EC896BC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1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4C843-1D1D-4706-8BE7-78AA034C4506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950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E088-F5C5-431A-93FC-5E3DA250E5D6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008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A9385-75A0-4CE9-9B64-D83013A2FDCD}" type="datetime1">
              <a:rPr lang="ru-RU" smtClean="0"/>
              <a:t>13.09.2022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606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65C-4DFF-4C8A-BD89-69C9E62753E4}" type="datetime1">
              <a:rPr lang="ru-RU" smtClean="0"/>
              <a:t>13.09.2022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2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88938-633B-4EF3-97D5-CEBC6627C027}" type="datetime1">
              <a:rPr lang="ru-RU" smtClean="0"/>
              <a:t>13.09.2022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224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F4EE4-26C1-40BF-8FF3-7F429D734339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305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441BA-1038-447E-B419-BE4035D35874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842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05763-57F9-42C8-AB47-068E8538916D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DABE517-54C9-4B3F-9B59-E51C46E2C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23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5555" y="3297527"/>
            <a:ext cx="10018585" cy="1646302"/>
          </a:xfrm>
        </p:spPr>
        <p:txBody>
          <a:bodyPr>
            <a:no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Природосообразность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Вальдорфских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 </a:t>
            </a: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42130" y="5255462"/>
            <a:ext cx="7766936" cy="1096899"/>
          </a:xfrm>
        </p:spPr>
        <p:txBody>
          <a:bodyPr/>
          <a:lstStyle/>
          <a:p>
            <a:r>
              <a:rPr lang="ru-RU" dirty="0" smtClean="0"/>
              <a:t>                            Выполнила: студентка 39 группы, Петрова Е.С.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609566" y="6180796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1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651" y="253085"/>
            <a:ext cx="4075899" cy="305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r>
              <a:rPr lang="ru-RU" dirty="0" err="1" smtClean="0"/>
              <a:t>Вальдорфской</a:t>
            </a:r>
            <a:r>
              <a:rPr lang="ru-RU" dirty="0" smtClean="0"/>
              <a:t> педагогики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0509"/>
            <a:ext cx="5618963" cy="3880773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Воспитать не только интеллектуально развитого, но и знающего свои возможности ребенка, который отвечает за свои поступки и готов помогать другим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609566" y="6065673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2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371" y="1660692"/>
            <a:ext cx="4471852" cy="335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7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Идея </a:t>
            </a:r>
            <a:r>
              <a:rPr lang="ru-RU" dirty="0" err="1" smtClean="0"/>
              <a:t>Вальдорфской</a:t>
            </a:r>
            <a:r>
              <a:rPr lang="ru-RU" dirty="0" smtClean="0"/>
              <a:t> педагогики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33572"/>
            <a:ext cx="8596668" cy="17713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 smtClean="0"/>
              <a:t>Ребенок проявляет способности, данные ему природой в комфортной обстановке, без страха, стресса и оценки его действия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753257" y="6168236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3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894" y="3530604"/>
            <a:ext cx="5355363" cy="300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принципы методики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8503" y="1376818"/>
            <a:ext cx="6322423" cy="3880773"/>
          </a:xfrm>
        </p:spPr>
        <p:txBody>
          <a:bodyPr>
            <a:noAutofit/>
          </a:bodyPr>
          <a:lstStyle/>
          <a:p>
            <a:r>
              <a:rPr lang="ru-RU" sz="2800" dirty="0" smtClean="0"/>
              <a:t>Культ детства</a:t>
            </a:r>
          </a:p>
          <a:p>
            <a:r>
              <a:rPr lang="ru-RU" sz="2800" dirty="0" smtClean="0"/>
              <a:t>Разновозрастные группы</a:t>
            </a:r>
          </a:p>
          <a:p>
            <a:r>
              <a:rPr lang="ru-RU" sz="2800" dirty="0" smtClean="0"/>
              <a:t>Использование природных материалов</a:t>
            </a:r>
          </a:p>
          <a:p>
            <a:r>
              <a:rPr lang="ru-RU" sz="2800" dirty="0" smtClean="0"/>
              <a:t>Учет особенностей созревания детского мозга</a:t>
            </a:r>
          </a:p>
          <a:p>
            <a:r>
              <a:rPr lang="ru-RU" sz="2800" dirty="0" smtClean="0"/>
              <a:t>Метод погружения</a:t>
            </a:r>
          </a:p>
          <a:p>
            <a:r>
              <a:rPr lang="ru-RU" sz="2800" dirty="0" smtClean="0"/>
              <a:t>Принцип душевной экономии</a:t>
            </a:r>
          </a:p>
          <a:p>
            <a:r>
              <a:rPr lang="ru-RU" sz="2800" dirty="0" smtClean="0"/>
              <a:t>Вовлеченность семьи</a:t>
            </a:r>
          </a:p>
          <a:p>
            <a:r>
              <a:rPr lang="ru-RU" sz="2800" dirty="0" smtClean="0"/>
              <a:t>Акцент на духовном развитии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583440" y="6106677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4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8" y="1576118"/>
            <a:ext cx="3983686" cy="257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Плюсы системы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154" y="1429069"/>
            <a:ext cx="5977614" cy="4612293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Отсутствие стресса</a:t>
            </a:r>
          </a:p>
          <a:p>
            <a:r>
              <a:rPr lang="ru-RU" sz="2400" dirty="0" smtClean="0"/>
              <a:t>Развитие творческих способностей</a:t>
            </a:r>
          </a:p>
          <a:p>
            <a:r>
              <a:rPr lang="ru-RU" sz="2400" dirty="0" smtClean="0"/>
              <a:t>Администрация и педагоги активно взаимодействуют с родителями, открыты для общения, посещения занятий</a:t>
            </a:r>
          </a:p>
          <a:p>
            <a:r>
              <a:rPr lang="ru-RU" sz="2400" dirty="0" smtClean="0"/>
              <a:t>Аккредитованные </a:t>
            </a:r>
            <a:r>
              <a:rPr lang="ru-RU" sz="2400" dirty="0" err="1" smtClean="0"/>
              <a:t>вальдорфские</a:t>
            </a:r>
            <a:r>
              <a:rPr lang="ru-RU" sz="2400" dirty="0" smtClean="0"/>
              <a:t> школы строят учебные программы по рекомендациям Министерства Просвещения, дети проходят аттестацию в 4,9 и 11 классах, сдают ОГЭ и ЕГЭ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648754" y="6041362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5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74" y="3130132"/>
            <a:ext cx="4510865" cy="252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Минусы системы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531" y="1416006"/>
            <a:ext cx="5316583" cy="4370840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Нет адаптации к реальному миру</a:t>
            </a:r>
          </a:p>
          <a:p>
            <a:r>
              <a:rPr lang="ru-RU" sz="2400" dirty="0" smtClean="0"/>
              <a:t>Дети изучают эзотерические представления о мире</a:t>
            </a:r>
          </a:p>
          <a:p>
            <a:r>
              <a:rPr lang="ru-RU" sz="2400" dirty="0" smtClean="0"/>
              <a:t>Игры только с игрушками, сделанными из природных материалов</a:t>
            </a:r>
          </a:p>
          <a:p>
            <a:r>
              <a:rPr lang="ru-RU" sz="2400" dirty="0" smtClean="0"/>
              <a:t>Навязывание авторитета учителя</a:t>
            </a:r>
          </a:p>
          <a:p>
            <a:r>
              <a:rPr lang="ru-RU" sz="2400" dirty="0" smtClean="0"/>
              <a:t>Если ребенок переходит в государственную школу, то сложно адаптируется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596503" y="6067488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6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85" y="1613317"/>
            <a:ext cx="5270964" cy="368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3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01632" y="385799"/>
            <a:ext cx="8596668" cy="14659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132080" y="6041362"/>
            <a:ext cx="683339" cy="365125"/>
          </a:xfrm>
        </p:spPr>
        <p:txBody>
          <a:bodyPr/>
          <a:lstStyle/>
          <a:p>
            <a:fld id="{ADABE517-54C9-4B3F-9B59-E51C46E2CE7D}" type="slidenum">
              <a:rPr lang="ru-RU" sz="1800" smtClean="0">
                <a:solidFill>
                  <a:schemeClr val="tx1"/>
                </a:solidFill>
              </a:rPr>
              <a:t>7</a:t>
            </a:fld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909" y="1851742"/>
            <a:ext cx="5964393" cy="446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</TotalTime>
  <Words>178</Words>
  <Application>Microsoft Office PowerPoint</Application>
  <PresentationFormat>Широкоэкранный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Природосообразность воспитания Вальдорфских школ     </vt:lpstr>
      <vt:lpstr>Цель Вальдорфской педагогики</vt:lpstr>
      <vt:lpstr>Идея Вальдорфской педагогики</vt:lpstr>
      <vt:lpstr>Основные принципы методики</vt:lpstr>
      <vt:lpstr>Плюсы системы</vt:lpstr>
      <vt:lpstr>Минусы системы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Природосообразность воспитания Вальдорфских школ</dc:title>
  <dc:creator>School</dc:creator>
  <cp:lastModifiedBy>School</cp:lastModifiedBy>
  <cp:revision>8</cp:revision>
  <dcterms:created xsi:type="dcterms:W3CDTF">2022-09-10T11:03:34Z</dcterms:created>
  <dcterms:modified xsi:type="dcterms:W3CDTF">2022-09-13T15:20:21Z</dcterms:modified>
</cp:coreProperties>
</file>