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Лист1!$A$2:$A$6</c:f>
              <c:strCache>
                <c:ptCount val="5"/>
                <c:pt idx="0">
                  <c:v>Старая Русса - 48</c:v>
                </c:pt>
                <c:pt idx="1">
                  <c:v>Торжок - 19</c:v>
                </c:pt>
                <c:pt idx="2">
                  <c:v>Смоленск- 16</c:v>
                </c:pt>
                <c:pt idx="3">
                  <c:v>Великий Новгород - 1102</c:v>
                </c:pt>
                <c:pt idx="4">
                  <c:v>Москва - 4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48</c:v>
                </c:pt>
                <c:pt idx="1">
                  <c:v>19</c:v>
                </c:pt>
                <c:pt idx="2">
                  <c:v>16</c:v>
                </c:pt>
                <c:pt idx="3">
                  <c:v>1102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6BE5EA-847E-4EAD-882A-67A289D883C4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ru-RU"/>
        </a:p>
      </dgm:t>
    </dgm:pt>
    <dgm:pt modelId="{D9186316-8182-4323-848E-B464031DD84D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Первые грамоты в Смоленске были найдены в 1952 году, </a:t>
          </a:r>
          <a:endParaRPr lang="ru-RU" dirty="0">
            <a:solidFill>
              <a:schemeClr val="tx1"/>
            </a:solidFill>
          </a:endParaRPr>
        </a:p>
      </dgm:t>
    </dgm:pt>
    <dgm:pt modelId="{4DF9CD21-51AA-4A1E-BACA-51948A16118D}" type="parTrans" cxnId="{A98BE0F8-392E-4C67-9523-13C19EED28F0}">
      <dgm:prSet/>
      <dgm:spPr/>
      <dgm:t>
        <a:bodyPr/>
        <a:lstStyle/>
        <a:p>
          <a:endParaRPr lang="ru-RU"/>
        </a:p>
      </dgm:t>
    </dgm:pt>
    <dgm:pt modelId="{05C50FEF-8912-4026-B429-030B21EE266F}" type="sibTrans" cxnId="{A98BE0F8-392E-4C67-9523-13C19EED28F0}">
      <dgm:prSet/>
      <dgm:spPr/>
      <dgm:t>
        <a:bodyPr/>
        <a:lstStyle/>
        <a:p>
          <a:endParaRPr lang="ru-RU"/>
        </a:p>
      </dgm:t>
    </dgm:pt>
    <dgm:pt modelId="{EEF2D9C2-66D1-47EA-B157-ACD3888E9E2A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в Пскове – в 1958-м, </a:t>
          </a:r>
          <a:endParaRPr lang="ru-RU" dirty="0">
            <a:solidFill>
              <a:schemeClr val="tx1"/>
            </a:solidFill>
          </a:endParaRPr>
        </a:p>
      </dgm:t>
    </dgm:pt>
    <dgm:pt modelId="{1FB1C24B-5BCA-45CC-8B06-F6A00432AFBE}" type="parTrans" cxnId="{97F99CB4-B535-41A2-8517-387F56736391}">
      <dgm:prSet/>
      <dgm:spPr/>
      <dgm:t>
        <a:bodyPr/>
        <a:lstStyle/>
        <a:p>
          <a:endParaRPr lang="ru-RU"/>
        </a:p>
      </dgm:t>
    </dgm:pt>
    <dgm:pt modelId="{3982B42B-B025-4289-B365-FBC693B3447B}" type="sibTrans" cxnId="{97F99CB4-B535-41A2-8517-387F56736391}">
      <dgm:prSet/>
      <dgm:spPr/>
      <dgm:t>
        <a:bodyPr/>
        <a:lstStyle/>
        <a:p>
          <a:endParaRPr lang="ru-RU"/>
        </a:p>
      </dgm:t>
    </dgm:pt>
    <dgm:pt modelId="{CCD558A3-C57C-4D05-818F-CB8679A5B9D4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в Витебске – в 1959-м. </a:t>
          </a:r>
          <a:endParaRPr lang="ru-RU" dirty="0">
            <a:solidFill>
              <a:schemeClr val="tx1"/>
            </a:solidFill>
          </a:endParaRPr>
        </a:p>
      </dgm:t>
    </dgm:pt>
    <dgm:pt modelId="{BFDAC24E-1C30-4528-BEAD-F7746A73DA25}" type="parTrans" cxnId="{6F67758B-8FD7-41AA-8FE4-5B0504560291}">
      <dgm:prSet/>
      <dgm:spPr/>
      <dgm:t>
        <a:bodyPr/>
        <a:lstStyle/>
        <a:p>
          <a:endParaRPr lang="ru-RU"/>
        </a:p>
      </dgm:t>
    </dgm:pt>
    <dgm:pt modelId="{C2B7EBF2-F3F8-443B-A42E-007015B045EB}" type="sibTrans" cxnId="{6F67758B-8FD7-41AA-8FE4-5B0504560291}">
      <dgm:prSet/>
      <dgm:spPr/>
      <dgm:t>
        <a:bodyPr/>
        <a:lstStyle/>
        <a:p>
          <a:endParaRPr lang="ru-RU"/>
        </a:p>
      </dgm:t>
    </dgm:pt>
    <dgm:pt modelId="{E0C4943D-FF2F-4981-8005-5D06A3FA8B70}" type="pres">
      <dgm:prSet presAssocID="{516BE5EA-847E-4EAD-882A-67A289D883C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ECB959-F93B-45A8-8D12-3715D8291593}" type="pres">
      <dgm:prSet presAssocID="{516BE5EA-847E-4EAD-882A-67A289D883C4}" presName="dummyMaxCanvas" presStyleCnt="0">
        <dgm:presLayoutVars/>
      </dgm:prSet>
      <dgm:spPr/>
    </dgm:pt>
    <dgm:pt modelId="{B2F02442-7B77-4D1D-BA3F-43B4C0580742}" type="pres">
      <dgm:prSet presAssocID="{516BE5EA-847E-4EAD-882A-67A289D883C4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24023-1DFF-49D9-A1AB-DBFDC8FED243}" type="pres">
      <dgm:prSet presAssocID="{516BE5EA-847E-4EAD-882A-67A289D883C4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82AD77-3066-4B32-A03F-9DB41F7D68D4}" type="pres">
      <dgm:prSet presAssocID="{516BE5EA-847E-4EAD-882A-67A289D883C4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0DA12D-6F1C-4B0E-B0A5-D950C3F3482B}" type="pres">
      <dgm:prSet presAssocID="{516BE5EA-847E-4EAD-882A-67A289D883C4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EF6EE6-0D15-45EE-BA43-5113F0F7739E}" type="pres">
      <dgm:prSet presAssocID="{516BE5EA-847E-4EAD-882A-67A289D883C4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6BA0A5-0F3F-4412-B220-E093DF2AB55B}" type="pres">
      <dgm:prSet presAssocID="{516BE5EA-847E-4EAD-882A-67A289D883C4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6C0CD4-0252-4C41-AD33-134F936B70CC}" type="pres">
      <dgm:prSet presAssocID="{516BE5EA-847E-4EAD-882A-67A289D883C4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DC081-8A1B-4F22-8BEC-E4A79BAF5670}" type="pres">
      <dgm:prSet presAssocID="{516BE5EA-847E-4EAD-882A-67A289D883C4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46A437-2E13-494F-90E5-395A07ECEF62}" type="presOf" srcId="{D9186316-8182-4323-848E-B464031DD84D}" destId="{B2F02442-7B77-4D1D-BA3F-43B4C0580742}" srcOrd="0" destOrd="0" presId="urn:microsoft.com/office/officeart/2005/8/layout/vProcess5"/>
    <dgm:cxn modelId="{97F99CB4-B535-41A2-8517-387F56736391}" srcId="{516BE5EA-847E-4EAD-882A-67A289D883C4}" destId="{EEF2D9C2-66D1-47EA-B157-ACD3888E9E2A}" srcOrd="1" destOrd="0" parTransId="{1FB1C24B-5BCA-45CC-8B06-F6A00432AFBE}" sibTransId="{3982B42B-B025-4289-B365-FBC693B3447B}"/>
    <dgm:cxn modelId="{B0099C72-950E-439D-8202-F57D8AFE7470}" type="presOf" srcId="{516BE5EA-847E-4EAD-882A-67A289D883C4}" destId="{E0C4943D-FF2F-4981-8005-5D06A3FA8B70}" srcOrd="0" destOrd="0" presId="urn:microsoft.com/office/officeart/2005/8/layout/vProcess5"/>
    <dgm:cxn modelId="{5A3608CC-68FA-4474-BDDE-F90CB196F5E0}" type="presOf" srcId="{D9186316-8182-4323-848E-B464031DD84D}" destId="{C26BA0A5-0F3F-4412-B220-E093DF2AB55B}" srcOrd="1" destOrd="0" presId="urn:microsoft.com/office/officeart/2005/8/layout/vProcess5"/>
    <dgm:cxn modelId="{A98BE0F8-392E-4C67-9523-13C19EED28F0}" srcId="{516BE5EA-847E-4EAD-882A-67A289D883C4}" destId="{D9186316-8182-4323-848E-B464031DD84D}" srcOrd="0" destOrd="0" parTransId="{4DF9CD21-51AA-4A1E-BACA-51948A16118D}" sibTransId="{05C50FEF-8912-4026-B429-030B21EE266F}"/>
    <dgm:cxn modelId="{95C15780-D755-4E02-A9BD-4BD44E357BF4}" type="presOf" srcId="{3982B42B-B025-4289-B365-FBC693B3447B}" destId="{8DEF6EE6-0D15-45EE-BA43-5113F0F7739E}" srcOrd="0" destOrd="0" presId="urn:microsoft.com/office/officeart/2005/8/layout/vProcess5"/>
    <dgm:cxn modelId="{F0568264-63E0-44E0-821A-9B0F6C0EDCB8}" type="presOf" srcId="{CCD558A3-C57C-4D05-818F-CB8679A5B9D4}" destId="{1F82AD77-3066-4B32-A03F-9DB41F7D68D4}" srcOrd="0" destOrd="0" presId="urn:microsoft.com/office/officeart/2005/8/layout/vProcess5"/>
    <dgm:cxn modelId="{AD189428-01BE-40F1-ABC3-FC49FC5FFC49}" type="presOf" srcId="{EEF2D9C2-66D1-47EA-B157-ACD3888E9E2A}" destId="{77B24023-1DFF-49D9-A1AB-DBFDC8FED243}" srcOrd="0" destOrd="0" presId="urn:microsoft.com/office/officeart/2005/8/layout/vProcess5"/>
    <dgm:cxn modelId="{DF9E4BA8-A9A9-42B5-B2FB-DCF70B3ECC7A}" type="presOf" srcId="{EEF2D9C2-66D1-47EA-B157-ACD3888E9E2A}" destId="{926C0CD4-0252-4C41-AD33-134F936B70CC}" srcOrd="1" destOrd="0" presId="urn:microsoft.com/office/officeart/2005/8/layout/vProcess5"/>
    <dgm:cxn modelId="{6F67758B-8FD7-41AA-8FE4-5B0504560291}" srcId="{516BE5EA-847E-4EAD-882A-67A289D883C4}" destId="{CCD558A3-C57C-4D05-818F-CB8679A5B9D4}" srcOrd="2" destOrd="0" parTransId="{BFDAC24E-1C30-4528-BEAD-F7746A73DA25}" sibTransId="{C2B7EBF2-F3F8-443B-A42E-007015B045EB}"/>
    <dgm:cxn modelId="{2A8CC43D-CDC3-4A6E-A0D9-F97D2EA3658D}" type="presOf" srcId="{CCD558A3-C57C-4D05-818F-CB8679A5B9D4}" destId="{55CDC081-8A1B-4F22-8BEC-E4A79BAF5670}" srcOrd="1" destOrd="0" presId="urn:microsoft.com/office/officeart/2005/8/layout/vProcess5"/>
    <dgm:cxn modelId="{CF148BC9-18C9-4BCF-B3D8-4D0C52E98F8E}" type="presOf" srcId="{05C50FEF-8912-4026-B429-030B21EE266F}" destId="{D50DA12D-6F1C-4B0E-B0A5-D950C3F3482B}" srcOrd="0" destOrd="0" presId="urn:microsoft.com/office/officeart/2005/8/layout/vProcess5"/>
    <dgm:cxn modelId="{715AA8C9-7B78-48ED-A96E-4DE99D3A1066}" type="presParOf" srcId="{E0C4943D-FF2F-4981-8005-5D06A3FA8B70}" destId="{4BECB959-F93B-45A8-8D12-3715D8291593}" srcOrd="0" destOrd="0" presId="urn:microsoft.com/office/officeart/2005/8/layout/vProcess5"/>
    <dgm:cxn modelId="{430B871B-282F-4967-9E96-057C874D9371}" type="presParOf" srcId="{E0C4943D-FF2F-4981-8005-5D06A3FA8B70}" destId="{B2F02442-7B77-4D1D-BA3F-43B4C0580742}" srcOrd="1" destOrd="0" presId="urn:microsoft.com/office/officeart/2005/8/layout/vProcess5"/>
    <dgm:cxn modelId="{023B4165-DBE7-4748-9A47-39EEC8297F9C}" type="presParOf" srcId="{E0C4943D-FF2F-4981-8005-5D06A3FA8B70}" destId="{77B24023-1DFF-49D9-A1AB-DBFDC8FED243}" srcOrd="2" destOrd="0" presId="urn:microsoft.com/office/officeart/2005/8/layout/vProcess5"/>
    <dgm:cxn modelId="{CF66A7AB-AA31-4852-86FA-2F40E7C37F4F}" type="presParOf" srcId="{E0C4943D-FF2F-4981-8005-5D06A3FA8B70}" destId="{1F82AD77-3066-4B32-A03F-9DB41F7D68D4}" srcOrd="3" destOrd="0" presId="urn:microsoft.com/office/officeart/2005/8/layout/vProcess5"/>
    <dgm:cxn modelId="{3473FE66-4087-438D-9A96-5AEC0A77C0C1}" type="presParOf" srcId="{E0C4943D-FF2F-4981-8005-5D06A3FA8B70}" destId="{D50DA12D-6F1C-4B0E-B0A5-D950C3F3482B}" srcOrd="4" destOrd="0" presId="urn:microsoft.com/office/officeart/2005/8/layout/vProcess5"/>
    <dgm:cxn modelId="{0953902E-9F4D-40F0-A56E-F82B8B0778EC}" type="presParOf" srcId="{E0C4943D-FF2F-4981-8005-5D06A3FA8B70}" destId="{8DEF6EE6-0D15-45EE-BA43-5113F0F7739E}" srcOrd="5" destOrd="0" presId="urn:microsoft.com/office/officeart/2005/8/layout/vProcess5"/>
    <dgm:cxn modelId="{4C2AF488-0ED4-4C14-93F1-DB1DCD177F07}" type="presParOf" srcId="{E0C4943D-FF2F-4981-8005-5D06A3FA8B70}" destId="{C26BA0A5-0F3F-4412-B220-E093DF2AB55B}" srcOrd="6" destOrd="0" presId="urn:microsoft.com/office/officeart/2005/8/layout/vProcess5"/>
    <dgm:cxn modelId="{0046DB3F-1929-4818-8A1B-B643205158D0}" type="presParOf" srcId="{E0C4943D-FF2F-4981-8005-5D06A3FA8B70}" destId="{926C0CD4-0252-4C41-AD33-134F936B70CC}" srcOrd="7" destOrd="0" presId="urn:microsoft.com/office/officeart/2005/8/layout/vProcess5"/>
    <dgm:cxn modelId="{FC84C67D-749E-4BC3-AC0B-142351585D72}" type="presParOf" srcId="{E0C4943D-FF2F-4981-8005-5D06A3FA8B70}" destId="{55CDC081-8A1B-4F22-8BEC-E4A79BAF5670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DE946E-013C-4F35-925B-0091B9CDF771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ru-RU"/>
        </a:p>
      </dgm:t>
    </dgm:pt>
    <dgm:pt modelId="{E83DB6A3-E5F7-4237-9B93-61156CE7147C}">
      <dgm:prSet custT="1"/>
      <dgm:spPr/>
      <dgm:t>
        <a:bodyPr/>
        <a:lstStyle/>
        <a:p>
          <a:pPr rtl="0"/>
          <a:r>
            <a:rPr lang="ru-RU" sz="1800" dirty="0" smtClean="0">
              <a:solidFill>
                <a:schemeClr val="tx1"/>
              </a:solidFill>
            </a:rPr>
            <a:t>В Старой Руссе первая находка появилась в 1966 году, </a:t>
          </a:r>
          <a:endParaRPr lang="ru-RU" sz="1800" dirty="0">
            <a:solidFill>
              <a:schemeClr val="tx1"/>
            </a:solidFill>
          </a:endParaRPr>
        </a:p>
      </dgm:t>
    </dgm:pt>
    <dgm:pt modelId="{BA52CAB7-E228-449B-82D9-770C20A02956}" type="parTrans" cxnId="{ED50D777-90F6-4205-98F8-6F5780B52B58}">
      <dgm:prSet/>
      <dgm:spPr/>
      <dgm:t>
        <a:bodyPr/>
        <a:lstStyle/>
        <a:p>
          <a:endParaRPr lang="ru-RU"/>
        </a:p>
      </dgm:t>
    </dgm:pt>
    <dgm:pt modelId="{8C6122BB-9D9E-4E10-BD53-EBDE30416F06}" type="sibTrans" cxnId="{ED50D777-90F6-4205-98F8-6F5780B52B58}">
      <dgm:prSet/>
      <dgm:spPr/>
      <dgm:t>
        <a:bodyPr/>
        <a:lstStyle/>
        <a:p>
          <a:endParaRPr lang="ru-RU"/>
        </a:p>
      </dgm:t>
    </dgm:pt>
    <dgm:pt modelId="{B5C20B53-928F-4187-90CB-5163E34FCCC7}">
      <dgm:prSet custT="1"/>
      <dgm:spPr/>
      <dgm:t>
        <a:bodyPr/>
        <a:lstStyle/>
        <a:p>
          <a:pPr rtl="0"/>
          <a:r>
            <a:rPr lang="ru-RU" sz="2000" dirty="0" smtClean="0">
              <a:solidFill>
                <a:schemeClr val="tx1"/>
              </a:solidFill>
            </a:rPr>
            <a:t>в Твери – в 1983-м. </a:t>
          </a:r>
          <a:endParaRPr lang="ru-RU" sz="2000" dirty="0">
            <a:solidFill>
              <a:schemeClr val="tx1"/>
            </a:solidFill>
          </a:endParaRPr>
        </a:p>
      </dgm:t>
    </dgm:pt>
    <dgm:pt modelId="{0EC3E88E-1B8F-4FB0-BDBF-ABD24E771E44}" type="parTrans" cxnId="{561284B1-71FE-46B9-8ED2-A0AB36F35653}">
      <dgm:prSet/>
      <dgm:spPr/>
      <dgm:t>
        <a:bodyPr/>
        <a:lstStyle/>
        <a:p>
          <a:endParaRPr lang="ru-RU"/>
        </a:p>
      </dgm:t>
    </dgm:pt>
    <dgm:pt modelId="{DE21F7D3-2512-4D07-9472-BADEF0B77A0B}" type="sibTrans" cxnId="{561284B1-71FE-46B9-8ED2-A0AB36F35653}">
      <dgm:prSet/>
      <dgm:spPr/>
      <dgm:t>
        <a:bodyPr/>
        <a:lstStyle/>
        <a:p>
          <a:endParaRPr lang="ru-RU"/>
        </a:p>
      </dgm:t>
    </dgm:pt>
    <dgm:pt modelId="{A5B94DBB-AB91-453E-A5FE-6E83B1062BAC}">
      <dgm:prSet custT="1"/>
      <dgm:spPr/>
      <dgm:t>
        <a:bodyPr/>
        <a:lstStyle/>
        <a:p>
          <a:pPr rtl="0"/>
          <a:r>
            <a:rPr lang="ru-RU" sz="1600" dirty="0" smtClean="0">
              <a:solidFill>
                <a:schemeClr val="tx1"/>
              </a:solidFill>
            </a:rPr>
            <a:t>В Москве первую берестяную грамоту обнаружили только в 1988 году, когда проводились раскопки на Красной площади.</a:t>
          </a:r>
          <a:endParaRPr lang="ru-RU" sz="1600" dirty="0">
            <a:solidFill>
              <a:schemeClr val="tx1"/>
            </a:solidFill>
          </a:endParaRPr>
        </a:p>
      </dgm:t>
    </dgm:pt>
    <dgm:pt modelId="{EF224DA9-1052-4409-B7B0-CAEC1A6E2B34}" type="parTrans" cxnId="{DFA3BCF5-44D0-4715-AC6D-DCA9A114C86B}">
      <dgm:prSet/>
      <dgm:spPr/>
      <dgm:t>
        <a:bodyPr/>
        <a:lstStyle/>
        <a:p>
          <a:endParaRPr lang="ru-RU"/>
        </a:p>
      </dgm:t>
    </dgm:pt>
    <dgm:pt modelId="{F4FD4567-E178-465F-858D-EDD1EE59ACFB}" type="sibTrans" cxnId="{DFA3BCF5-44D0-4715-AC6D-DCA9A114C86B}">
      <dgm:prSet/>
      <dgm:spPr/>
      <dgm:t>
        <a:bodyPr/>
        <a:lstStyle/>
        <a:p>
          <a:endParaRPr lang="ru-RU"/>
        </a:p>
      </dgm:t>
    </dgm:pt>
    <dgm:pt modelId="{0D309BE9-F699-4546-9023-673915A4BAAD}" type="pres">
      <dgm:prSet presAssocID="{B0DE946E-013C-4F35-925B-0091B9CDF77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6B0DC1-EF4B-4075-A35C-2E6A06D36C56}" type="pres">
      <dgm:prSet presAssocID="{B0DE946E-013C-4F35-925B-0091B9CDF771}" presName="dummyMaxCanvas" presStyleCnt="0">
        <dgm:presLayoutVars/>
      </dgm:prSet>
      <dgm:spPr/>
    </dgm:pt>
    <dgm:pt modelId="{4E9B0A15-0124-43FC-AE5D-3310C80409EE}" type="pres">
      <dgm:prSet presAssocID="{B0DE946E-013C-4F35-925B-0091B9CDF771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8B1246-E2C4-458C-B6C5-DA175E928CAD}" type="pres">
      <dgm:prSet presAssocID="{B0DE946E-013C-4F35-925B-0091B9CDF771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6F138D-F28E-4247-9FD1-8171BC2B5184}" type="pres">
      <dgm:prSet presAssocID="{B0DE946E-013C-4F35-925B-0091B9CDF771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C0B6E9-45FF-408A-868F-155226380D28}" type="pres">
      <dgm:prSet presAssocID="{B0DE946E-013C-4F35-925B-0091B9CDF771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97131E-C7D5-47FD-9103-AAC3E4DD402C}" type="pres">
      <dgm:prSet presAssocID="{B0DE946E-013C-4F35-925B-0091B9CDF771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6AA1FE-390A-4FEB-94B5-27ADC9540E7A}" type="pres">
      <dgm:prSet presAssocID="{B0DE946E-013C-4F35-925B-0091B9CDF771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0471CF-6CCB-469C-AD70-8B13CF71470E}" type="pres">
      <dgm:prSet presAssocID="{B0DE946E-013C-4F35-925B-0091B9CDF771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A38682-BC66-41E8-B501-70677AB0F403}" type="pres">
      <dgm:prSet presAssocID="{B0DE946E-013C-4F35-925B-0091B9CDF771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9C2ACA-9BBF-4AF7-9A93-7FA31B0DD4D3}" type="presOf" srcId="{B5C20B53-928F-4187-90CB-5163E34FCCC7}" destId="{E40471CF-6CCB-469C-AD70-8B13CF71470E}" srcOrd="1" destOrd="0" presId="urn:microsoft.com/office/officeart/2005/8/layout/vProcess5"/>
    <dgm:cxn modelId="{ED50D777-90F6-4205-98F8-6F5780B52B58}" srcId="{B0DE946E-013C-4F35-925B-0091B9CDF771}" destId="{E83DB6A3-E5F7-4237-9B93-61156CE7147C}" srcOrd="0" destOrd="0" parTransId="{BA52CAB7-E228-449B-82D9-770C20A02956}" sibTransId="{8C6122BB-9D9E-4E10-BD53-EBDE30416F06}"/>
    <dgm:cxn modelId="{F6B3F547-CB4C-4943-82C6-7B13DCF04496}" type="presOf" srcId="{A5B94DBB-AB91-453E-A5FE-6E83B1062BAC}" destId="{306F138D-F28E-4247-9FD1-8171BC2B5184}" srcOrd="0" destOrd="0" presId="urn:microsoft.com/office/officeart/2005/8/layout/vProcess5"/>
    <dgm:cxn modelId="{58E67572-6A84-4986-8ADD-350C0318FE19}" type="presOf" srcId="{E83DB6A3-E5F7-4237-9B93-61156CE7147C}" destId="{E46AA1FE-390A-4FEB-94B5-27ADC9540E7A}" srcOrd="1" destOrd="0" presId="urn:microsoft.com/office/officeart/2005/8/layout/vProcess5"/>
    <dgm:cxn modelId="{F4B39A0E-0FCC-4393-AEFE-ABB9820F995A}" type="presOf" srcId="{A5B94DBB-AB91-453E-A5FE-6E83B1062BAC}" destId="{47A38682-BC66-41E8-B501-70677AB0F403}" srcOrd="1" destOrd="0" presId="urn:microsoft.com/office/officeart/2005/8/layout/vProcess5"/>
    <dgm:cxn modelId="{31CD10B9-3969-42A4-9750-613BA8BD9EE2}" type="presOf" srcId="{8C6122BB-9D9E-4E10-BD53-EBDE30416F06}" destId="{FCC0B6E9-45FF-408A-868F-155226380D28}" srcOrd="0" destOrd="0" presId="urn:microsoft.com/office/officeart/2005/8/layout/vProcess5"/>
    <dgm:cxn modelId="{DFA3BCF5-44D0-4715-AC6D-DCA9A114C86B}" srcId="{B0DE946E-013C-4F35-925B-0091B9CDF771}" destId="{A5B94DBB-AB91-453E-A5FE-6E83B1062BAC}" srcOrd="2" destOrd="0" parTransId="{EF224DA9-1052-4409-B7B0-CAEC1A6E2B34}" sibTransId="{F4FD4567-E178-465F-858D-EDD1EE59ACFB}"/>
    <dgm:cxn modelId="{561284B1-71FE-46B9-8ED2-A0AB36F35653}" srcId="{B0DE946E-013C-4F35-925B-0091B9CDF771}" destId="{B5C20B53-928F-4187-90CB-5163E34FCCC7}" srcOrd="1" destOrd="0" parTransId="{0EC3E88E-1B8F-4FB0-BDBF-ABD24E771E44}" sibTransId="{DE21F7D3-2512-4D07-9472-BADEF0B77A0B}"/>
    <dgm:cxn modelId="{DA21272E-217D-4442-92AE-643E1D2FF873}" type="presOf" srcId="{B5C20B53-928F-4187-90CB-5163E34FCCC7}" destId="{8C8B1246-E2C4-458C-B6C5-DA175E928CAD}" srcOrd="0" destOrd="0" presId="urn:microsoft.com/office/officeart/2005/8/layout/vProcess5"/>
    <dgm:cxn modelId="{37AFAAF3-8150-4EA4-838F-B5038BBF96E5}" type="presOf" srcId="{B0DE946E-013C-4F35-925B-0091B9CDF771}" destId="{0D309BE9-F699-4546-9023-673915A4BAAD}" srcOrd="0" destOrd="0" presId="urn:microsoft.com/office/officeart/2005/8/layout/vProcess5"/>
    <dgm:cxn modelId="{1156CC44-A04E-49C1-8CFB-D68B45932569}" type="presOf" srcId="{DE21F7D3-2512-4D07-9472-BADEF0B77A0B}" destId="{0097131E-C7D5-47FD-9103-AAC3E4DD402C}" srcOrd="0" destOrd="0" presId="urn:microsoft.com/office/officeart/2005/8/layout/vProcess5"/>
    <dgm:cxn modelId="{820BBE54-F725-433C-B267-72BBF7BA1696}" type="presOf" srcId="{E83DB6A3-E5F7-4237-9B93-61156CE7147C}" destId="{4E9B0A15-0124-43FC-AE5D-3310C80409EE}" srcOrd="0" destOrd="0" presId="urn:microsoft.com/office/officeart/2005/8/layout/vProcess5"/>
    <dgm:cxn modelId="{FE276D9F-7D23-4ECA-AE2F-D15F03C40529}" type="presParOf" srcId="{0D309BE9-F699-4546-9023-673915A4BAAD}" destId="{9D6B0DC1-EF4B-4075-A35C-2E6A06D36C56}" srcOrd="0" destOrd="0" presId="urn:microsoft.com/office/officeart/2005/8/layout/vProcess5"/>
    <dgm:cxn modelId="{8A7BC4A4-B746-436E-A4CA-3664FAACD7F9}" type="presParOf" srcId="{0D309BE9-F699-4546-9023-673915A4BAAD}" destId="{4E9B0A15-0124-43FC-AE5D-3310C80409EE}" srcOrd="1" destOrd="0" presId="urn:microsoft.com/office/officeart/2005/8/layout/vProcess5"/>
    <dgm:cxn modelId="{F12BF160-2723-409A-AA7A-93FFB792085B}" type="presParOf" srcId="{0D309BE9-F699-4546-9023-673915A4BAAD}" destId="{8C8B1246-E2C4-458C-B6C5-DA175E928CAD}" srcOrd="2" destOrd="0" presId="urn:microsoft.com/office/officeart/2005/8/layout/vProcess5"/>
    <dgm:cxn modelId="{9C78AD07-03E7-4881-9351-8B8F74A14AE4}" type="presParOf" srcId="{0D309BE9-F699-4546-9023-673915A4BAAD}" destId="{306F138D-F28E-4247-9FD1-8171BC2B5184}" srcOrd="3" destOrd="0" presId="urn:microsoft.com/office/officeart/2005/8/layout/vProcess5"/>
    <dgm:cxn modelId="{E0250C1D-8A6F-4466-A5D1-DCA27676A74E}" type="presParOf" srcId="{0D309BE9-F699-4546-9023-673915A4BAAD}" destId="{FCC0B6E9-45FF-408A-868F-155226380D28}" srcOrd="4" destOrd="0" presId="urn:microsoft.com/office/officeart/2005/8/layout/vProcess5"/>
    <dgm:cxn modelId="{7FFC2D2C-283E-4221-953D-57EA3E5256C4}" type="presParOf" srcId="{0D309BE9-F699-4546-9023-673915A4BAAD}" destId="{0097131E-C7D5-47FD-9103-AAC3E4DD402C}" srcOrd="5" destOrd="0" presId="urn:microsoft.com/office/officeart/2005/8/layout/vProcess5"/>
    <dgm:cxn modelId="{193E1B23-54EB-4F95-8C99-97770C1FA7B9}" type="presParOf" srcId="{0D309BE9-F699-4546-9023-673915A4BAAD}" destId="{E46AA1FE-390A-4FEB-94B5-27ADC9540E7A}" srcOrd="6" destOrd="0" presId="urn:microsoft.com/office/officeart/2005/8/layout/vProcess5"/>
    <dgm:cxn modelId="{897DF3E5-510C-4945-909F-588AB536DD55}" type="presParOf" srcId="{0D309BE9-F699-4546-9023-673915A4BAAD}" destId="{E40471CF-6CCB-469C-AD70-8B13CF71470E}" srcOrd="7" destOrd="0" presId="urn:microsoft.com/office/officeart/2005/8/layout/vProcess5"/>
    <dgm:cxn modelId="{2D1529FA-C19A-4DA5-A24A-1218BBC88EFC}" type="presParOf" srcId="{0D309BE9-F699-4546-9023-673915A4BAAD}" destId="{47A38682-BC66-41E8-B501-70677AB0F403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A496595-BCF2-4609-AD8F-424C4B166EEF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ru-RU"/>
        </a:p>
      </dgm:t>
    </dgm:pt>
    <dgm:pt modelId="{CCD27861-16B7-48AC-8E2B-01ED575946F3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Береста была очень дешевым материалом. Однако многие не покупали грамоты, а мастерили их сами.</a:t>
          </a:r>
          <a:endParaRPr lang="ru-RU" dirty="0">
            <a:solidFill>
              <a:schemeClr val="tx1"/>
            </a:solidFill>
          </a:endParaRPr>
        </a:p>
      </dgm:t>
    </dgm:pt>
    <dgm:pt modelId="{252556D8-6460-4E83-9C23-00784BA9D61F}" type="parTrans" cxnId="{B7DDE77F-1352-47DF-8122-95667755E07C}">
      <dgm:prSet/>
      <dgm:spPr/>
      <dgm:t>
        <a:bodyPr/>
        <a:lstStyle/>
        <a:p>
          <a:endParaRPr lang="ru-RU"/>
        </a:p>
      </dgm:t>
    </dgm:pt>
    <dgm:pt modelId="{A3987DAE-382F-4C51-AA02-28E3C298D088}" type="sibTrans" cxnId="{B7DDE77F-1352-47DF-8122-95667755E07C}">
      <dgm:prSet/>
      <dgm:spPr/>
      <dgm:t>
        <a:bodyPr/>
        <a:lstStyle/>
        <a:p>
          <a:endParaRPr lang="ru-RU"/>
        </a:p>
      </dgm:t>
    </dgm:pt>
    <dgm:pt modelId="{58F2E630-0A69-4A3A-AD24-E1991BCD7149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Выбирали кору хорошего качества, без прожилок и больших трещин, очищали ее от верхнего слоя и кипятили в специальном щелочном растворе. </a:t>
          </a:r>
          <a:endParaRPr lang="ru-RU" dirty="0">
            <a:solidFill>
              <a:schemeClr val="tx1"/>
            </a:solidFill>
          </a:endParaRPr>
        </a:p>
      </dgm:t>
    </dgm:pt>
    <dgm:pt modelId="{3C06183E-93E7-493A-85E6-AEE0B409155A}" type="parTrans" cxnId="{74A06C6D-4F66-4820-9CEE-726D80BF8E23}">
      <dgm:prSet/>
      <dgm:spPr/>
      <dgm:t>
        <a:bodyPr/>
        <a:lstStyle/>
        <a:p>
          <a:endParaRPr lang="ru-RU"/>
        </a:p>
      </dgm:t>
    </dgm:pt>
    <dgm:pt modelId="{1E4124D6-7277-4F79-B30C-8F67B68B2A6F}" type="sibTrans" cxnId="{74A06C6D-4F66-4820-9CEE-726D80BF8E23}">
      <dgm:prSet/>
      <dgm:spPr/>
      <dgm:t>
        <a:bodyPr/>
        <a:lstStyle/>
        <a:p>
          <a:endParaRPr lang="ru-RU"/>
        </a:p>
      </dgm:t>
    </dgm:pt>
    <dgm:pt modelId="{CFE366FE-0BC2-447B-956A-058F413A5DAF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Когда грамота высыхала, на ней можно было писать. Чернилами для этого не пользовались. Писали </a:t>
          </a:r>
          <a:r>
            <a:rPr lang="ru-RU" dirty="0" err="1" smtClean="0">
              <a:solidFill>
                <a:schemeClr val="tx1"/>
              </a:solidFill>
            </a:rPr>
            <a:t>стилосами</a:t>
          </a:r>
          <a:r>
            <a:rPr lang="ru-RU" dirty="0" smtClean="0">
              <a:solidFill>
                <a:schemeClr val="tx1"/>
              </a:solidFill>
            </a:rPr>
            <a:t>, или </a:t>
          </a:r>
          <a:r>
            <a:rPr lang="ru-RU" dirty="0" err="1" smtClean="0">
              <a:solidFill>
                <a:schemeClr val="tx1"/>
              </a:solidFill>
            </a:rPr>
            <a:t>писалами</a:t>
          </a:r>
          <a:r>
            <a:rPr lang="ru-RU" dirty="0" smtClean="0">
              <a:solidFill>
                <a:schemeClr val="tx1"/>
              </a:solidFill>
            </a:rPr>
            <a:t>, — заостренными палочками.</a:t>
          </a:r>
          <a:endParaRPr lang="ru-RU" dirty="0">
            <a:solidFill>
              <a:schemeClr val="tx1"/>
            </a:solidFill>
          </a:endParaRPr>
        </a:p>
      </dgm:t>
    </dgm:pt>
    <dgm:pt modelId="{4E1D1829-09B1-4C7E-B641-F1EC5D8020DB}" type="parTrans" cxnId="{66DF46E7-3EB0-437D-91D4-57C97BDBB6D9}">
      <dgm:prSet/>
      <dgm:spPr/>
      <dgm:t>
        <a:bodyPr/>
        <a:lstStyle/>
        <a:p>
          <a:endParaRPr lang="ru-RU"/>
        </a:p>
      </dgm:t>
    </dgm:pt>
    <dgm:pt modelId="{AFC116F8-78C2-4598-A879-2A1828F8238D}" type="sibTrans" cxnId="{66DF46E7-3EB0-437D-91D4-57C97BDBB6D9}">
      <dgm:prSet/>
      <dgm:spPr/>
      <dgm:t>
        <a:bodyPr/>
        <a:lstStyle/>
        <a:p>
          <a:endParaRPr lang="ru-RU"/>
        </a:p>
      </dgm:t>
    </dgm:pt>
    <dgm:pt modelId="{79A06392-D26F-46B5-9D08-36A396114687}" type="pres">
      <dgm:prSet presAssocID="{5A496595-BCF2-4609-AD8F-424C4B166EE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94AB06-FDA1-4B21-9742-2B8A8DE55AE9}" type="pres">
      <dgm:prSet presAssocID="{5A496595-BCF2-4609-AD8F-424C4B166EEF}" presName="dummyMaxCanvas" presStyleCnt="0">
        <dgm:presLayoutVars/>
      </dgm:prSet>
      <dgm:spPr/>
    </dgm:pt>
    <dgm:pt modelId="{442C2B89-ACAD-4C31-B1D8-94469687058E}" type="pres">
      <dgm:prSet presAssocID="{5A496595-BCF2-4609-AD8F-424C4B166EEF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B512BB-2D4D-46C4-A559-B10079CDEDBB}" type="pres">
      <dgm:prSet presAssocID="{5A496595-BCF2-4609-AD8F-424C4B166EEF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494227-0BE2-4D45-B7C5-C49802071959}" type="pres">
      <dgm:prSet presAssocID="{5A496595-BCF2-4609-AD8F-424C4B166EEF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594D4-32DC-4716-811A-06B61756819B}" type="pres">
      <dgm:prSet presAssocID="{5A496595-BCF2-4609-AD8F-424C4B166EEF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69DDF4-A396-4CA7-A35C-C91189C568DB}" type="pres">
      <dgm:prSet presAssocID="{5A496595-BCF2-4609-AD8F-424C4B166EEF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77ADCF-F529-4796-85D0-B4C9F873A8A0}" type="pres">
      <dgm:prSet presAssocID="{5A496595-BCF2-4609-AD8F-424C4B166EEF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CAC5F0-11DB-4761-941B-A9E6DB20D8EE}" type="pres">
      <dgm:prSet presAssocID="{5A496595-BCF2-4609-AD8F-424C4B166EEF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765BA1-1225-4EA9-88C4-77810DB9D66D}" type="pres">
      <dgm:prSet presAssocID="{5A496595-BCF2-4609-AD8F-424C4B166EEF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8F8D13-FBD3-4445-8D28-C8FEA8BA04BF}" type="presOf" srcId="{58F2E630-0A69-4A3A-AD24-E1991BCD7149}" destId="{7EB512BB-2D4D-46C4-A559-B10079CDEDBB}" srcOrd="0" destOrd="0" presId="urn:microsoft.com/office/officeart/2005/8/layout/vProcess5"/>
    <dgm:cxn modelId="{6884E4A7-6FAD-4BD7-B698-A796FBC8CCA6}" type="presOf" srcId="{CFE366FE-0BC2-447B-956A-058F413A5DAF}" destId="{11494227-0BE2-4D45-B7C5-C49802071959}" srcOrd="0" destOrd="0" presId="urn:microsoft.com/office/officeart/2005/8/layout/vProcess5"/>
    <dgm:cxn modelId="{45802E0D-840E-48ED-80E6-5D4745F61320}" type="presOf" srcId="{CCD27861-16B7-48AC-8E2B-01ED575946F3}" destId="{BD77ADCF-F529-4796-85D0-B4C9F873A8A0}" srcOrd="1" destOrd="0" presId="urn:microsoft.com/office/officeart/2005/8/layout/vProcess5"/>
    <dgm:cxn modelId="{E52F34D5-E1F8-4A77-85DC-0A00AC7B3848}" type="presOf" srcId="{CCD27861-16B7-48AC-8E2B-01ED575946F3}" destId="{442C2B89-ACAD-4C31-B1D8-94469687058E}" srcOrd="0" destOrd="0" presId="urn:microsoft.com/office/officeart/2005/8/layout/vProcess5"/>
    <dgm:cxn modelId="{12562CCB-1AC3-4BA4-BC23-8073B1F90E1D}" type="presOf" srcId="{5A496595-BCF2-4609-AD8F-424C4B166EEF}" destId="{79A06392-D26F-46B5-9D08-36A396114687}" srcOrd="0" destOrd="0" presId="urn:microsoft.com/office/officeart/2005/8/layout/vProcess5"/>
    <dgm:cxn modelId="{0E285533-8A2E-4E2F-9E47-FA8BA197F28C}" type="presOf" srcId="{CFE366FE-0BC2-447B-956A-058F413A5DAF}" destId="{F6765BA1-1225-4EA9-88C4-77810DB9D66D}" srcOrd="1" destOrd="0" presId="urn:microsoft.com/office/officeart/2005/8/layout/vProcess5"/>
    <dgm:cxn modelId="{160D9282-92C5-4636-B54B-0ED0C02FF190}" type="presOf" srcId="{1E4124D6-7277-4F79-B30C-8F67B68B2A6F}" destId="{6769DDF4-A396-4CA7-A35C-C91189C568DB}" srcOrd="0" destOrd="0" presId="urn:microsoft.com/office/officeart/2005/8/layout/vProcess5"/>
    <dgm:cxn modelId="{F6B4A5DC-4A29-4EE5-AD43-D0B48EDE77A2}" type="presOf" srcId="{58F2E630-0A69-4A3A-AD24-E1991BCD7149}" destId="{D9CAC5F0-11DB-4761-941B-A9E6DB20D8EE}" srcOrd="1" destOrd="0" presId="urn:microsoft.com/office/officeart/2005/8/layout/vProcess5"/>
    <dgm:cxn modelId="{B7DDE77F-1352-47DF-8122-95667755E07C}" srcId="{5A496595-BCF2-4609-AD8F-424C4B166EEF}" destId="{CCD27861-16B7-48AC-8E2B-01ED575946F3}" srcOrd="0" destOrd="0" parTransId="{252556D8-6460-4E83-9C23-00784BA9D61F}" sibTransId="{A3987DAE-382F-4C51-AA02-28E3C298D088}"/>
    <dgm:cxn modelId="{C7FCE62E-F783-40FA-90BF-84A918DB8516}" type="presOf" srcId="{A3987DAE-382F-4C51-AA02-28E3C298D088}" destId="{22C594D4-32DC-4716-811A-06B61756819B}" srcOrd="0" destOrd="0" presId="urn:microsoft.com/office/officeart/2005/8/layout/vProcess5"/>
    <dgm:cxn modelId="{74A06C6D-4F66-4820-9CEE-726D80BF8E23}" srcId="{5A496595-BCF2-4609-AD8F-424C4B166EEF}" destId="{58F2E630-0A69-4A3A-AD24-E1991BCD7149}" srcOrd="1" destOrd="0" parTransId="{3C06183E-93E7-493A-85E6-AEE0B409155A}" sibTransId="{1E4124D6-7277-4F79-B30C-8F67B68B2A6F}"/>
    <dgm:cxn modelId="{66DF46E7-3EB0-437D-91D4-57C97BDBB6D9}" srcId="{5A496595-BCF2-4609-AD8F-424C4B166EEF}" destId="{CFE366FE-0BC2-447B-956A-058F413A5DAF}" srcOrd="2" destOrd="0" parTransId="{4E1D1829-09B1-4C7E-B641-F1EC5D8020DB}" sibTransId="{AFC116F8-78C2-4598-A879-2A1828F8238D}"/>
    <dgm:cxn modelId="{5277F276-8CF4-483A-80D7-B40185D9E27A}" type="presParOf" srcId="{79A06392-D26F-46B5-9D08-36A396114687}" destId="{7E94AB06-FDA1-4B21-9742-2B8A8DE55AE9}" srcOrd="0" destOrd="0" presId="urn:microsoft.com/office/officeart/2005/8/layout/vProcess5"/>
    <dgm:cxn modelId="{0F8EE524-38DE-432C-82C4-E7A8A2D4D76B}" type="presParOf" srcId="{79A06392-D26F-46B5-9D08-36A396114687}" destId="{442C2B89-ACAD-4C31-B1D8-94469687058E}" srcOrd="1" destOrd="0" presId="urn:microsoft.com/office/officeart/2005/8/layout/vProcess5"/>
    <dgm:cxn modelId="{D5A3C651-AE8A-4CAE-A301-CCDDB0651F73}" type="presParOf" srcId="{79A06392-D26F-46B5-9D08-36A396114687}" destId="{7EB512BB-2D4D-46C4-A559-B10079CDEDBB}" srcOrd="2" destOrd="0" presId="urn:microsoft.com/office/officeart/2005/8/layout/vProcess5"/>
    <dgm:cxn modelId="{6E9CFA11-8251-4CBC-9464-A257F3FA8B78}" type="presParOf" srcId="{79A06392-D26F-46B5-9D08-36A396114687}" destId="{11494227-0BE2-4D45-B7C5-C49802071959}" srcOrd="3" destOrd="0" presId="urn:microsoft.com/office/officeart/2005/8/layout/vProcess5"/>
    <dgm:cxn modelId="{2640F7F3-50CC-48BD-AF17-4018AA451E0A}" type="presParOf" srcId="{79A06392-D26F-46B5-9D08-36A396114687}" destId="{22C594D4-32DC-4716-811A-06B61756819B}" srcOrd="4" destOrd="0" presId="urn:microsoft.com/office/officeart/2005/8/layout/vProcess5"/>
    <dgm:cxn modelId="{73EEF129-DD5C-4807-AD64-D5709948F843}" type="presParOf" srcId="{79A06392-D26F-46B5-9D08-36A396114687}" destId="{6769DDF4-A396-4CA7-A35C-C91189C568DB}" srcOrd="5" destOrd="0" presId="urn:microsoft.com/office/officeart/2005/8/layout/vProcess5"/>
    <dgm:cxn modelId="{C748D1BE-4175-4644-BB34-1C1F8F7650C7}" type="presParOf" srcId="{79A06392-D26F-46B5-9D08-36A396114687}" destId="{BD77ADCF-F529-4796-85D0-B4C9F873A8A0}" srcOrd="6" destOrd="0" presId="urn:microsoft.com/office/officeart/2005/8/layout/vProcess5"/>
    <dgm:cxn modelId="{C568B012-53F1-44AA-AC2E-9F12B88EB9A4}" type="presParOf" srcId="{79A06392-D26F-46B5-9D08-36A396114687}" destId="{D9CAC5F0-11DB-4761-941B-A9E6DB20D8EE}" srcOrd="7" destOrd="0" presId="urn:microsoft.com/office/officeart/2005/8/layout/vProcess5"/>
    <dgm:cxn modelId="{60EA527A-38B1-4F10-A624-57CE76FAE8AD}" type="presParOf" srcId="{79A06392-D26F-46B5-9D08-36A396114687}" destId="{F6765BA1-1225-4EA9-88C4-77810DB9D66D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43A921-3E29-4C15-8884-CF5C56D0B6C1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ru-RU"/>
        </a:p>
      </dgm:t>
    </dgm:pt>
    <dgm:pt modelId="{D6D948BF-B186-4A3A-96F2-BE699A8FF5ED}">
      <dgm:prSet custT="1"/>
      <dgm:spPr/>
      <dgm:t>
        <a:bodyPr/>
        <a:lstStyle/>
        <a:p>
          <a:pPr rtl="0"/>
          <a:r>
            <a:rPr lang="ru-RU" sz="1600" dirty="0" err="1" smtClean="0">
              <a:solidFill>
                <a:schemeClr val="tx1"/>
              </a:solidFill>
            </a:rPr>
            <a:t>Бо́льшая</a:t>
          </a:r>
          <a:r>
            <a:rPr lang="ru-RU" sz="1600" dirty="0" smtClean="0">
              <a:solidFill>
                <a:schemeClr val="tx1"/>
              </a:solidFill>
            </a:rPr>
            <a:t> часть найденных грамот – это бытовые частные письма на тему взыскания долгов, торговли и пр. Имеют место и черновики официальных актов на бересте: это завещания, расписки, купчие, судебные протоколы.</a:t>
          </a:r>
          <a:endParaRPr lang="ru-RU" sz="1600" dirty="0">
            <a:solidFill>
              <a:schemeClr val="tx1"/>
            </a:solidFill>
          </a:endParaRPr>
        </a:p>
      </dgm:t>
    </dgm:pt>
    <dgm:pt modelId="{296709C0-6945-4432-A713-6C09CF53753D}" type="parTrans" cxnId="{DAADC1B5-9345-4333-9E23-A02512B9F10E}">
      <dgm:prSet/>
      <dgm:spPr/>
      <dgm:t>
        <a:bodyPr/>
        <a:lstStyle/>
        <a:p>
          <a:endParaRPr lang="ru-RU"/>
        </a:p>
      </dgm:t>
    </dgm:pt>
    <dgm:pt modelId="{F982BAC0-23BC-46E3-B912-0B4C2B2F616A}" type="sibTrans" cxnId="{DAADC1B5-9345-4333-9E23-A02512B9F10E}">
      <dgm:prSet/>
      <dgm:spPr/>
      <dgm:t>
        <a:bodyPr/>
        <a:lstStyle/>
        <a:p>
          <a:endParaRPr lang="ru-RU"/>
        </a:p>
      </dgm:t>
    </dgm:pt>
    <dgm:pt modelId="{03FF1CD5-5939-46F7-8858-9B3850AEE146}">
      <dgm:prSet custT="1"/>
      <dgm:spPr/>
      <dgm:t>
        <a:bodyPr/>
        <a:lstStyle/>
        <a:p>
          <a:pPr rtl="0"/>
          <a:r>
            <a:rPr lang="ru-RU" sz="1600" dirty="0" smtClean="0">
              <a:solidFill>
                <a:schemeClr val="tx1"/>
              </a:solidFill>
            </a:rPr>
            <a:t>Были найдены и церковные тексты (молитвы), школьные шутки, заговоры, загадки. В 1956 году археологи обнаружили учебные записки новгородского мальчика </a:t>
          </a:r>
          <a:r>
            <a:rPr lang="ru-RU" sz="1600" dirty="0" err="1" smtClean="0">
              <a:solidFill>
                <a:schemeClr val="tx1"/>
              </a:solidFill>
            </a:rPr>
            <a:t>Онфима</a:t>
          </a:r>
          <a:r>
            <a:rPr lang="ru-RU" sz="1600" dirty="0" smtClean="0">
              <a:solidFill>
                <a:schemeClr val="tx1"/>
              </a:solidFill>
            </a:rPr>
            <a:t>, которые в дальнейшем получили широкую известность.</a:t>
          </a:r>
          <a:endParaRPr lang="ru-RU" sz="1600" dirty="0">
            <a:solidFill>
              <a:schemeClr val="tx1"/>
            </a:solidFill>
          </a:endParaRPr>
        </a:p>
      </dgm:t>
    </dgm:pt>
    <dgm:pt modelId="{615E00AD-E8A9-4D47-8606-190D36EDEF08}" type="parTrans" cxnId="{ACEBEBC2-466C-4083-A870-D5C5AAF9D312}">
      <dgm:prSet/>
      <dgm:spPr/>
      <dgm:t>
        <a:bodyPr/>
        <a:lstStyle/>
        <a:p>
          <a:endParaRPr lang="ru-RU"/>
        </a:p>
      </dgm:t>
    </dgm:pt>
    <dgm:pt modelId="{8270D72D-2434-4FA4-947D-8DBBF470E997}" type="sibTrans" cxnId="{ACEBEBC2-466C-4083-A870-D5C5AAF9D312}">
      <dgm:prSet/>
      <dgm:spPr/>
      <dgm:t>
        <a:bodyPr/>
        <a:lstStyle/>
        <a:p>
          <a:endParaRPr lang="ru-RU"/>
        </a:p>
      </dgm:t>
    </dgm:pt>
    <dgm:pt modelId="{87AFEEF8-986F-414C-B5EB-0266533EF840}" type="pres">
      <dgm:prSet presAssocID="{C543A921-3E29-4C15-8884-CF5C56D0B6C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6B74B8-1D25-4BA4-BCC2-EA3A69F80086}" type="pres">
      <dgm:prSet presAssocID="{C543A921-3E29-4C15-8884-CF5C56D0B6C1}" presName="dummyMaxCanvas" presStyleCnt="0">
        <dgm:presLayoutVars/>
      </dgm:prSet>
      <dgm:spPr/>
    </dgm:pt>
    <dgm:pt modelId="{69F85C29-67D5-4AA2-B44A-011187180CC6}" type="pres">
      <dgm:prSet presAssocID="{C543A921-3E29-4C15-8884-CF5C56D0B6C1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E2F3C5-FB05-405D-A5FC-A68F6F8A2F8B}" type="pres">
      <dgm:prSet presAssocID="{C543A921-3E29-4C15-8884-CF5C56D0B6C1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79B77D-43AE-4295-8BA0-42496295B990}" type="pres">
      <dgm:prSet presAssocID="{C543A921-3E29-4C15-8884-CF5C56D0B6C1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A0FD72-5085-426C-B265-1CFC88393D3F}" type="pres">
      <dgm:prSet presAssocID="{C543A921-3E29-4C15-8884-CF5C56D0B6C1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0B7C5C-D095-4D63-A273-2F3CE00EB29B}" type="pres">
      <dgm:prSet presAssocID="{C543A921-3E29-4C15-8884-CF5C56D0B6C1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911CB6-EAB9-40D1-8350-97F8CF0A3B9A}" type="presOf" srcId="{C543A921-3E29-4C15-8884-CF5C56D0B6C1}" destId="{87AFEEF8-986F-414C-B5EB-0266533EF840}" srcOrd="0" destOrd="0" presId="urn:microsoft.com/office/officeart/2005/8/layout/vProcess5"/>
    <dgm:cxn modelId="{BB65A273-ECF2-4127-93E5-B1BD9DB26775}" type="presOf" srcId="{D6D948BF-B186-4A3A-96F2-BE699A8FF5ED}" destId="{69F85C29-67D5-4AA2-B44A-011187180CC6}" srcOrd="0" destOrd="0" presId="urn:microsoft.com/office/officeart/2005/8/layout/vProcess5"/>
    <dgm:cxn modelId="{A01FE49B-3F31-424D-BBD8-C9EDE5557B16}" type="presOf" srcId="{03FF1CD5-5939-46F7-8858-9B3850AEE146}" destId="{900B7C5C-D095-4D63-A273-2F3CE00EB29B}" srcOrd="1" destOrd="0" presId="urn:microsoft.com/office/officeart/2005/8/layout/vProcess5"/>
    <dgm:cxn modelId="{74522267-D332-4CBF-960A-0080B880B49F}" type="presOf" srcId="{D6D948BF-B186-4A3A-96F2-BE699A8FF5ED}" destId="{A8A0FD72-5085-426C-B265-1CFC88393D3F}" srcOrd="1" destOrd="0" presId="urn:microsoft.com/office/officeart/2005/8/layout/vProcess5"/>
    <dgm:cxn modelId="{ACEBEBC2-466C-4083-A870-D5C5AAF9D312}" srcId="{C543A921-3E29-4C15-8884-CF5C56D0B6C1}" destId="{03FF1CD5-5939-46F7-8858-9B3850AEE146}" srcOrd="1" destOrd="0" parTransId="{615E00AD-E8A9-4D47-8606-190D36EDEF08}" sibTransId="{8270D72D-2434-4FA4-947D-8DBBF470E997}"/>
    <dgm:cxn modelId="{851D72F3-96E7-4D4E-BD1B-901D96FB2074}" type="presOf" srcId="{F982BAC0-23BC-46E3-B912-0B4C2B2F616A}" destId="{D979B77D-43AE-4295-8BA0-42496295B990}" srcOrd="0" destOrd="0" presId="urn:microsoft.com/office/officeart/2005/8/layout/vProcess5"/>
    <dgm:cxn modelId="{DAADC1B5-9345-4333-9E23-A02512B9F10E}" srcId="{C543A921-3E29-4C15-8884-CF5C56D0B6C1}" destId="{D6D948BF-B186-4A3A-96F2-BE699A8FF5ED}" srcOrd="0" destOrd="0" parTransId="{296709C0-6945-4432-A713-6C09CF53753D}" sibTransId="{F982BAC0-23BC-46E3-B912-0B4C2B2F616A}"/>
    <dgm:cxn modelId="{CB55B6E3-8604-4E50-AF90-04BECDEC67BA}" type="presOf" srcId="{03FF1CD5-5939-46F7-8858-9B3850AEE146}" destId="{26E2F3C5-FB05-405D-A5FC-A68F6F8A2F8B}" srcOrd="0" destOrd="0" presId="urn:microsoft.com/office/officeart/2005/8/layout/vProcess5"/>
    <dgm:cxn modelId="{CD92192B-975F-454A-8773-C5ED6B31FD26}" type="presParOf" srcId="{87AFEEF8-986F-414C-B5EB-0266533EF840}" destId="{466B74B8-1D25-4BA4-BCC2-EA3A69F80086}" srcOrd="0" destOrd="0" presId="urn:microsoft.com/office/officeart/2005/8/layout/vProcess5"/>
    <dgm:cxn modelId="{059BF07F-4724-4B7D-A997-3CA54235FF60}" type="presParOf" srcId="{87AFEEF8-986F-414C-B5EB-0266533EF840}" destId="{69F85C29-67D5-4AA2-B44A-011187180CC6}" srcOrd="1" destOrd="0" presId="urn:microsoft.com/office/officeart/2005/8/layout/vProcess5"/>
    <dgm:cxn modelId="{2233E328-28D8-4ED5-8464-3786CFC87CFD}" type="presParOf" srcId="{87AFEEF8-986F-414C-B5EB-0266533EF840}" destId="{26E2F3C5-FB05-405D-A5FC-A68F6F8A2F8B}" srcOrd="2" destOrd="0" presId="urn:microsoft.com/office/officeart/2005/8/layout/vProcess5"/>
    <dgm:cxn modelId="{858376DA-7163-4A5D-9944-35BCD681F927}" type="presParOf" srcId="{87AFEEF8-986F-414C-B5EB-0266533EF840}" destId="{D979B77D-43AE-4295-8BA0-42496295B990}" srcOrd="3" destOrd="0" presId="urn:microsoft.com/office/officeart/2005/8/layout/vProcess5"/>
    <dgm:cxn modelId="{DD1F13CA-EE34-4224-95E6-97B647C45697}" type="presParOf" srcId="{87AFEEF8-986F-414C-B5EB-0266533EF840}" destId="{A8A0FD72-5085-426C-B265-1CFC88393D3F}" srcOrd="4" destOrd="0" presId="urn:microsoft.com/office/officeart/2005/8/layout/vProcess5"/>
    <dgm:cxn modelId="{DE47BA00-6945-4417-BA48-A1393AB0EC66}" type="presParOf" srcId="{87AFEEF8-986F-414C-B5EB-0266533EF840}" destId="{900B7C5C-D095-4D63-A273-2F3CE00EB29B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134BEF0-5A21-4B6B-987C-897096D76365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ru-RU"/>
        </a:p>
      </dgm:t>
    </dgm:pt>
    <dgm:pt modelId="{47E070DF-5FE2-4CE9-9386-12B113911CD5}">
      <dgm:prSet/>
      <dgm:spPr/>
      <dgm:t>
        <a:bodyPr/>
        <a:lstStyle/>
        <a:p>
          <a:pPr rtl="0"/>
          <a:r>
            <a:rPr lang="ru-RU" dirty="0" smtClean="0"/>
            <a:t>Общая длина этих 1209 грамот — около 18000 словоупотреблений; </a:t>
          </a:r>
          <a:endParaRPr lang="ru-RU" dirty="0"/>
        </a:p>
      </dgm:t>
    </dgm:pt>
    <dgm:pt modelId="{FC53D84E-5D23-465A-A2A4-276E36232479}" type="parTrans" cxnId="{47BE2CD6-3293-4A71-8744-43070A77DF5D}">
      <dgm:prSet/>
      <dgm:spPr/>
      <dgm:t>
        <a:bodyPr/>
        <a:lstStyle/>
        <a:p>
          <a:endParaRPr lang="ru-RU"/>
        </a:p>
      </dgm:t>
    </dgm:pt>
    <dgm:pt modelId="{C0CC568E-0FF2-4452-AE60-EA1C6A34B5B3}" type="sibTrans" cxnId="{47BE2CD6-3293-4A71-8744-43070A77DF5D}">
      <dgm:prSet/>
      <dgm:spPr/>
      <dgm:t>
        <a:bodyPr/>
        <a:lstStyle/>
        <a:p>
          <a:endParaRPr lang="ru-RU"/>
        </a:p>
      </dgm:t>
    </dgm:pt>
    <dgm:pt modelId="{D41896E8-1973-4B46-BC5B-2F793E872F75}">
      <dgm:prSet/>
      <dgm:spPr/>
      <dgm:t>
        <a:bodyPr/>
        <a:lstStyle/>
        <a:p>
          <a:pPr rtl="0"/>
          <a:r>
            <a:rPr lang="ru-RU" smtClean="0"/>
            <a:t>общий объем словаря — более 3400 лексических единиц.</a:t>
          </a:r>
          <a:endParaRPr lang="ru-RU"/>
        </a:p>
      </dgm:t>
    </dgm:pt>
    <dgm:pt modelId="{D260550A-46D8-4D20-804D-7750485DA512}" type="parTrans" cxnId="{4615C351-C2CF-48E4-A238-C7432A18EA5F}">
      <dgm:prSet/>
      <dgm:spPr/>
      <dgm:t>
        <a:bodyPr/>
        <a:lstStyle/>
        <a:p>
          <a:endParaRPr lang="ru-RU"/>
        </a:p>
      </dgm:t>
    </dgm:pt>
    <dgm:pt modelId="{091DD254-EC1C-45C7-9231-1B49637F5970}" type="sibTrans" cxnId="{4615C351-C2CF-48E4-A238-C7432A18EA5F}">
      <dgm:prSet/>
      <dgm:spPr/>
      <dgm:t>
        <a:bodyPr/>
        <a:lstStyle/>
        <a:p>
          <a:endParaRPr lang="ru-RU"/>
        </a:p>
      </dgm:t>
    </dgm:pt>
    <dgm:pt modelId="{DED16AA6-3E0F-4924-A874-707C68156FB6}" type="pres">
      <dgm:prSet presAssocID="{D134BEF0-5A21-4B6B-987C-897096D76365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4700E8-1FDE-45CA-BE7D-AB50EF39868E}" type="pres">
      <dgm:prSet presAssocID="{D134BEF0-5A21-4B6B-987C-897096D76365}" presName="dummyMaxCanvas" presStyleCnt="0">
        <dgm:presLayoutVars/>
      </dgm:prSet>
      <dgm:spPr/>
    </dgm:pt>
    <dgm:pt modelId="{74C7ACD9-22D1-49E0-85BA-F92C21915989}" type="pres">
      <dgm:prSet presAssocID="{D134BEF0-5A21-4B6B-987C-897096D76365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74EE32-446C-4953-9844-932E2795CF81}" type="pres">
      <dgm:prSet presAssocID="{D134BEF0-5A21-4B6B-987C-897096D76365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895A0B-196D-442E-B271-58ACBD955632}" type="pres">
      <dgm:prSet presAssocID="{D134BEF0-5A21-4B6B-987C-897096D76365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FB7A94-6B8D-43D9-B026-AF71ADE676AA}" type="pres">
      <dgm:prSet presAssocID="{D134BEF0-5A21-4B6B-987C-897096D76365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65B810-6DBA-4F86-88E8-C3802E88BB5A}" type="pres">
      <dgm:prSet presAssocID="{D134BEF0-5A21-4B6B-987C-897096D76365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0D27F8-55E2-4E75-9BFF-39884895F080}" type="presOf" srcId="{D41896E8-1973-4B46-BC5B-2F793E872F75}" destId="{2565B810-6DBA-4F86-88E8-C3802E88BB5A}" srcOrd="1" destOrd="0" presId="urn:microsoft.com/office/officeart/2005/8/layout/vProcess5"/>
    <dgm:cxn modelId="{82E9FC58-DD1E-429A-913C-7FB1AA8789CD}" type="presOf" srcId="{C0CC568E-0FF2-4452-AE60-EA1C6A34B5B3}" destId="{21895A0B-196D-442E-B271-58ACBD955632}" srcOrd="0" destOrd="0" presId="urn:microsoft.com/office/officeart/2005/8/layout/vProcess5"/>
    <dgm:cxn modelId="{D5723EDF-4641-4632-9526-B8D9FD19329F}" type="presOf" srcId="{47E070DF-5FE2-4CE9-9386-12B113911CD5}" destId="{74C7ACD9-22D1-49E0-85BA-F92C21915989}" srcOrd="0" destOrd="0" presId="urn:microsoft.com/office/officeart/2005/8/layout/vProcess5"/>
    <dgm:cxn modelId="{7C1B3F29-4D25-4CC0-87FA-B24A1FB153EA}" type="presOf" srcId="{D41896E8-1973-4B46-BC5B-2F793E872F75}" destId="{E974EE32-446C-4953-9844-932E2795CF81}" srcOrd="0" destOrd="0" presId="urn:microsoft.com/office/officeart/2005/8/layout/vProcess5"/>
    <dgm:cxn modelId="{17B1EA29-7535-47E4-9F32-9F1C29428B7A}" type="presOf" srcId="{47E070DF-5FE2-4CE9-9386-12B113911CD5}" destId="{C9FB7A94-6B8D-43D9-B026-AF71ADE676AA}" srcOrd="1" destOrd="0" presId="urn:microsoft.com/office/officeart/2005/8/layout/vProcess5"/>
    <dgm:cxn modelId="{47BE2CD6-3293-4A71-8744-43070A77DF5D}" srcId="{D134BEF0-5A21-4B6B-987C-897096D76365}" destId="{47E070DF-5FE2-4CE9-9386-12B113911CD5}" srcOrd="0" destOrd="0" parTransId="{FC53D84E-5D23-465A-A2A4-276E36232479}" sibTransId="{C0CC568E-0FF2-4452-AE60-EA1C6A34B5B3}"/>
    <dgm:cxn modelId="{4615C351-C2CF-48E4-A238-C7432A18EA5F}" srcId="{D134BEF0-5A21-4B6B-987C-897096D76365}" destId="{D41896E8-1973-4B46-BC5B-2F793E872F75}" srcOrd="1" destOrd="0" parTransId="{D260550A-46D8-4D20-804D-7750485DA512}" sibTransId="{091DD254-EC1C-45C7-9231-1B49637F5970}"/>
    <dgm:cxn modelId="{09240785-5AB2-4B59-BD46-DB8FE46B9A40}" type="presOf" srcId="{D134BEF0-5A21-4B6B-987C-897096D76365}" destId="{DED16AA6-3E0F-4924-A874-707C68156FB6}" srcOrd="0" destOrd="0" presId="urn:microsoft.com/office/officeart/2005/8/layout/vProcess5"/>
    <dgm:cxn modelId="{9BC298C8-48AA-48BF-81EF-E47CB20C48C5}" type="presParOf" srcId="{DED16AA6-3E0F-4924-A874-707C68156FB6}" destId="{164700E8-1FDE-45CA-BE7D-AB50EF39868E}" srcOrd="0" destOrd="0" presId="urn:microsoft.com/office/officeart/2005/8/layout/vProcess5"/>
    <dgm:cxn modelId="{C6EEF544-F190-4E1E-95DB-02339BA7D98F}" type="presParOf" srcId="{DED16AA6-3E0F-4924-A874-707C68156FB6}" destId="{74C7ACD9-22D1-49E0-85BA-F92C21915989}" srcOrd="1" destOrd="0" presId="urn:microsoft.com/office/officeart/2005/8/layout/vProcess5"/>
    <dgm:cxn modelId="{9D5D3D86-5EA8-4F75-A356-D823138CDD6C}" type="presParOf" srcId="{DED16AA6-3E0F-4924-A874-707C68156FB6}" destId="{E974EE32-446C-4953-9844-932E2795CF81}" srcOrd="2" destOrd="0" presId="urn:microsoft.com/office/officeart/2005/8/layout/vProcess5"/>
    <dgm:cxn modelId="{479B8F2A-6C9F-4EA3-B1C9-E93AC2E6227B}" type="presParOf" srcId="{DED16AA6-3E0F-4924-A874-707C68156FB6}" destId="{21895A0B-196D-442E-B271-58ACBD955632}" srcOrd="3" destOrd="0" presId="urn:microsoft.com/office/officeart/2005/8/layout/vProcess5"/>
    <dgm:cxn modelId="{1091254B-C54B-4132-9A9F-F00EC15A9966}" type="presParOf" srcId="{DED16AA6-3E0F-4924-A874-707C68156FB6}" destId="{C9FB7A94-6B8D-43D9-B026-AF71ADE676AA}" srcOrd="4" destOrd="0" presId="urn:microsoft.com/office/officeart/2005/8/layout/vProcess5"/>
    <dgm:cxn modelId="{B12FAF75-06C1-4837-9E4C-951040055D4D}" type="presParOf" srcId="{DED16AA6-3E0F-4924-A874-707C68156FB6}" destId="{2565B810-6DBA-4F86-88E8-C3802E88BB5A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02A7A75-2087-4EA4-978D-2D95E6D39008}" type="doc">
      <dgm:prSet loTypeId="urn:microsoft.com/office/officeart/2005/8/layout/arrow4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ru-RU"/>
        </a:p>
      </dgm:t>
    </dgm:pt>
    <dgm:pt modelId="{9B395941-DE22-4755-B02D-549D19776241}">
      <dgm:prSet custT="1"/>
      <dgm:spPr/>
      <dgm:t>
        <a:bodyPr/>
        <a:lstStyle/>
        <a:p>
          <a:pPr rtl="0"/>
          <a:r>
            <a:rPr lang="ru-RU" sz="2400" dirty="0" smtClean="0"/>
            <a:t>Берестяные грамоты как правило очень кратки. </a:t>
          </a:r>
          <a:endParaRPr lang="ru-RU" sz="2400" dirty="0"/>
        </a:p>
      </dgm:t>
    </dgm:pt>
    <dgm:pt modelId="{228D2BD2-C777-4955-8EF7-180F26178788}" type="parTrans" cxnId="{D3AFC94B-CA54-4F46-9AFE-4A7D5A717963}">
      <dgm:prSet/>
      <dgm:spPr/>
      <dgm:t>
        <a:bodyPr/>
        <a:lstStyle/>
        <a:p>
          <a:endParaRPr lang="ru-RU"/>
        </a:p>
      </dgm:t>
    </dgm:pt>
    <dgm:pt modelId="{C53C1891-6C47-49FF-9D19-230938CBFC77}" type="sibTrans" cxnId="{D3AFC94B-CA54-4F46-9AFE-4A7D5A717963}">
      <dgm:prSet/>
      <dgm:spPr/>
      <dgm:t>
        <a:bodyPr/>
        <a:lstStyle/>
        <a:p>
          <a:endParaRPr lang="ru-RU"/>
        </a:p>
      </dgm:t>
    </dgm:pt>
    <dgm:pt modelId="{A298F1F9-C870-4586-B45E-8E42795FCAC8}">
      <dgm:prSet/>
      <dgm:spPr/>
      <dgm:t>
        <a:bodyPr/>
        <a:lstStyle/>
        <a:p>
          <a:pPr rtl="0"/>
          <a:r>
            <a:rPr lang="ru-RU" dirty="0" smtClean="0"/>
            <a:t>Самые длинные грамоты — № 519/520 и № 531 — насчитывают соответственно 176 и 166 слов. Но чаще всего грамоты гораздо короче: большинство полностью сохранившихся грамот не длиннее 20 слов, лишь немногие из них длиннее 50 слов.</a:t>
          </a:r>
          <a:endParaRPr lang="ru-RU" dirty="0"/>
        </a:p>
      </dgm:t>
    </dgm:pt>
    <dgm:pt modelId="{BE56AC90-6D80-4125-9586-3E6B2CAE55F2}" type="parTrans" cxnId="{5656C08E-90A9-4725-A89D-F7D597D689A2}">
      <dgm:prSet/>
      <dgm:spPr/>
      <dgm:t>
        <a:bodyPr/>
        <a:lstStyle/>
        <a:p>
          <a:endParaRPr lang="ru-RU"/>
        </a:p>
      </dgm:t>
    </dgm:pt>
    <dgm:pt modelId="{85C5442E-467D-4759-9C0A-59218A8DF1B3}" type="sibTrans" cxnId="{5656C08E-90A9-4725-A89D-F7D597D689A2}">
      <dgm:prSet/>
      <dgm:spPr/>
      <dgm:t>
        <a:bodyPr/>
        <a:lstStyle/>
        <a:p>
          <a:endParaRPr lang="ru-RU"/>
        </a:p>
      </dgm:t>
    </dgm:pt>
    <dgm:pt modelId="{F5EB52A9-B20D-47FC-81B3-7461655BCB2F}" type="pres">
      <dgm:prSet presAssocID="{202A7A75-2087-4EA4-978D-2D95E6D3900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D09215-7DE9-43D8-BB51-6D11259F8DB7}" type="pres">
      <dgm:prSet presAssocID="{9B395941-DE22-4755-B02D-549D19776241}" presName="upArrow" presStyleLbl="node1" presStyleIdx="0" presStyleCnt="2"/>
      <dgm:spPr/>
    </dgm:pt>
    <dgm:pt modelId="{43BC3CA9-1C7B-47BD-B5DD-0BEC4AA0ECE3}" type="pres">
      <dgm:prSet presAssocID="{9B395941-DE22-4755-B02D-549D19776241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3EA791-4FED-4CB3-98FC-69EC94592ACD}" type="pres">
      <dgm:prSet presAssocID="{A298F1F9-C870-4586-B45E-8E42795FCAC8}" presName="downArrow" presStyleLbl="node1" presStyleIdx="1" presStyleCnt="2"/>
      <dgm:spPr/>
    </dgm:pt>
    <dgm:pt modelId="{63562DEF-AF7B-400C-9AFD-6A356E281BF2}" type="pres">
      <dgm:prSet presAssocID="{A298F1F9-C870-4586-B45E-8E42795FCAC8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A48792-5255-436B-B6AB-9A81B90A6D55}" type="presOf" srcId="{9B395941-DE22-4755-B02D-549D19776241}" destId="{43BC3CA9-1C7B-47BD-B5DD-0BEC4AA0ECE3}" srcOrd="0" destOrd="0" presId="urn:microsoft.com/office/officeart/2005/8/layout/arrow4"/>
    <dgm:cxn modelId="{D3AFC94B-CA54-4F46-9AFE-4A7D5A717963}" srcId="{202A7A75-2087-4EA4-978D-2D95E6D39008}" destId="{9B395941-DE22-4755-B02D-549D19776241}" srcOrd="0" destOrd="0" parTransId="{228D2BD2-C777-4955-8EF7-180F26178788}" sibTransId="{C53C1891-6C47-49FF-9D19-230938CBFC77}"/>
    <dgm:cxn modelId="{15E004DC-689D-434A-AFC2-6A6A0BD62CB5}" type="presOf" srcId="{A298F1F9-C870-4586-B45E-8E42795FCAC8}" destId="{63562DEF-AF7B-400C-9AFD-6A356E281BF2}" srcOrd="0" destOrd="0" presId="urn:microsoft.com/office/officeart/2005/8/layout/arrow4"/>
    <dgm:cxn modelId="{5656C08E-90A9-4725-A89D-F7D597D689A2}" srcId="{202A7A75-2087-4EA4-978D-2D95E6D39008}" destId="{A298F1F9-C870-4586-B45E-8E42795FCAC8}" srcOrd="1" destOrd="0" parTransId="{BE56AC90-6D80-4125-9586-3E6B2CAE55F2}" sibTransId="{85C5442E-467D-4759-9C0A-59218A8DF1B3}"/>
    <dgm:cxn modelId="{DFDEECC9-EEF5-4CE7-B8EE-A05248DD8FD2}" type="presOf" srcId="{202A7A75-2087-4EA4-978D-2D95E6D39008}" destId="{F5EB52A9-B20D-47FC-81B3-7461655BCB2F}" srcOrd="0" destOrd="0" presId="urn:microsoft.com/office/officeart/2005/8/layout/arrow4"/>
    <dgm:cxn modelId="{2E656054-D1C5-4D94-9A5F-DF8AA84DD3D6}" type="presParOf" srcId="{F5EB52A9-B20D-47FC-81B3-7461655BCB2F}" destId="{9FD09215-7DE9-43D8-BB51-6D11259F8DB7}" srcOrd="0" destOrd="0" presId="urn:microsoft.com/office/officeart/2005/8/layout/arrow4"/>
    <dgm:cxn modelId="{46A15C22-9413-4A8E-AAA1-BA18EB48B610}" type="presParOf" srcId="{F5EB52A9-B20D-47FC-81B3-7461655BCB2F}" destId="{43BC3CA9-1C7B-47BD-B5DD-0BEC4AA0ECE3}" srcOrd="1" destOrd="0" presId="urn:microsoft.com/office/officeart/2005/8/layout/arrow4"/>
    <dgm:cxn modelId="{C20F7447-99F6-4D5C-B885-09309C44D42B}" type="presParOf" srcId="{F5EB52A9-B20D-47FC-81B3-7461655BCB2F}" destId="{1F3EA791-4FED-4CB3-98FC-69EC94592ACD}" srcOrd="2" destOrd="0" presId="urn:microsoft.com/office/officeart/2005/8/layout/arrow4"/>
    <dgm:cxn modelId="{86ACC444-25DB-40A5-AA90-009D90EA50BE}" type="presParOf" srcId="{F5EB52A9-B20D-47FC-81B3-7461655BCB2F}" destId="{63562DEF-AF7B-400C-9AFD-6A356E281BF2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2540190-64A5-44DA-BE9F-C2CBC532C446}" type="doc">
      <dgm:prSet loTypeId="urn:microsoft.com/office/officeart/2005/8/layout/hList3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11EEE40-D329-4803-94C1-4E992CCF2443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Берестяные грамоты</a:t>
          </a:r>
          <a:endParaRPr lang="ru-RU" dirty="0">
            <a:solidFill>
              <a:schemeClr val="tx1"/>
            </a:solidFill>
          </a:endParaRPr>
        </a:p>
      </dgm:t>
    </dgm:pt>
    <dgm:pt modelId="{6666E07C-8CDE-4003-8104-B49065A186A2}" type="parTrans" cxnId="{4A9B4F3E-7606-4C82-81D1-CEF94C8757CA}">
      <dgm:prSet/>
      <dgm:spPr/>
      <dgm:t>
        <a:bodyPr/>
        <a:lstStyle/>
        <a:p>
          <a:endParaRPr lang="ru-RU"/>
        </a:p>
      </dgm:t>
    </dgm:pt>
    <dgm:pt modelId="{EC3AD475-7D5B-423D-B4BD-439A980645E5}" type="sibTrans" cxnId="{4A9B4F3E-7606-4C82-81D1-CEF94C8757CA}">
      <dgm:prSet/>
      <dgm:spPr/>
      <dgm:t>
        <a:bodyPr/>
        <a:lstStyle/>
        <a:p>
          <a:endParaRPr lang="ru-RU"/>
        </a:p>
      </dgm:t>
    </dgm:pt>
    <dgm:pt modelId="{E33DE718-4CF2-4E21-85F5-E3795B947F7F}">
      <dgm:prSet phldrT="[Текст]"/>
      <dgm:spPr/>
      <dgm:t>
        <a:bodyPr/>
        <a:lstStyle/>
        <a:p>
          <a:r>
            <a:rPr lang="ru-RU" dirty="0" smtClean="0"/>
            <a:t>Частные письма</a:t>
          </a:r>
          <a:endParaRPr lang="ru-RU" dirty="0"/>
        </a:p>
      </dgm:t>
    </dgm:pt>
    <dgm:pt modelId="{AE2BA481-675B-4B16-A0D3-1338176D0B62}" type="parTrans" cxnId="{FC7E901D-058B-4D83-80CA-4BFBAB9B0EFC}">
      <dgm:prSet/>
      <dgm:spPr/>
      <dgm:t>
        <a:bodyPr/>
        <a:lstStyle/>
        <a:p>
          <a:endParaRPr lang="ru-RU"/>
        </a:p>
      </dgm:t>
    </dgm:pt>
    <dgm:pt modelId="{D92A652A-4436-4489-9243-587D618D571B}" type="sibTrans" cxnId="{FC7E901D-058B-4D83-80CA-4BFBAB9B0EFC}">
      <dgm:prSet/>
      <dgm:spPr/>
      <dgm:t>
        <a:bodyPr/>
        <a:lstStyle/>
        <a:p>
          <a:endParaRPr lang="ru-RU"/>
        </a:p>
      </dgm:t>
    </dgm:pt>
    <dgm:pt modelId="{C769D249-F364-4B08-BFA5-04C91511828B}">
      <dgm:prSet phldrT="[Текст]"/>
      <dgm:spPr/>
      <dgm:t>
        <a:bodyPr/>
        <a:lstStyle/>
        <a:p>
          <a:r>
            <a:rPr lang="ru-RU" dirty="0" smtClean="0"/>
            <a:t>Челобитные от крестьян феодалу</a:t>
          </a:r>
          <a:endParaRPr lang="ru-RU" dirty="0"/>
        </a:p>
      </dgm:t>
    </dgm:pt>
    <dgm:pt modelId="{3793850A-EED9-4005-8A36-BAD7687FCBD4}" type="parTrans" cxnId="{0DF8E346-D283-44C7-AE9F-80FE46257583}">
      <dgm:prSet/>
      <dgm:spPr/>
      <dgm:t>
        <a:bodyPr/>
        <a:lstStyle/>
        <a:p>
          <a:endParaRPr lang="ru-RU"/>
        </a:p>
      </dgm:t>
    </dgm:pt>
    <dgm:pt modelId="{0B24CD9F-9BC2-429E-A59C-54AEE6A48247}" type="sibTrans" cxnId="{0DF8E346-D283-44C7-AE9F-80FE46257583}">
      <dgm:prSet/>
      <dgm:spPr/>
      <dgm:t>
        <a:bodyPr/>
        <a:lstStyle/>
        <a:p>
          <a:endParaRPr lang="ru-RU"/>
        </a:p>
      </dgm:t>
    </dgm:pt>
    <dgm:pt modelId="{205DCB80-7DAF-47A6-AF79-D6203A58C695}">
      <dgm:prSet phldrT="[Текст]"/>
      <dgm:spPr/>
      <dgm:t>
        <a:bodyPr/>
        <a:lstStyle/>
        <a:p>
          <a:r>
            <a:rPr lang="ru-RU" dirty="0" smtClean="0"/>
            <a:t>Реестры</a:t>
          </a:r>
          <a:endParaRPr lang="ru-RU" dirty="0"/>
        </a:p>
      </dgm:t>
    </dgm:pt>
    <dgm:pt modelId="{C865C956-5E87-410E-99A4-677CDA364427}" type="parTrans" cxnId="{516BD522-CFAE-4ADC-94BB-43D241AF0272}">
      <dgm:prSet/>
      <dgm:spPr/>
      <dgm:t>
        <a:bodyPr/>
        <a:lstStyle/>
        <a:p>
          <a:endParaRPr lang="ru-RU"/>
        </a:p>
      </dgm:t>
    </dgm:pt>
    <dgm:pt modelId="{D6AF3E3B-6341-4CBC-8C12-D4EBD2B1DF33}" type="sibTrans" cxnId="{516BD522-CFAE-4ADC-94BB-43D241AF0272}">
      <dgm:prSet/>
      <dgm:spPr/>
      <dgm:t>
        <a:bodyPr/>
        <a:lstStyle/>
        <a:p>
          <a:endParaRPr lang="ru-RU"/>
        </a:p>
      </dgm:t>
    </dgm:pt>
    <dgm:pt modelId="{F57CB4D0-D12A-4EA0-A7E2-18E904269F12}" type="pres">
      <dgm:prSet presAssocID="{32540190-64A5-44DA-BE9F-C2CBC532C44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BC8471-DDBC-461A-A633-738500EBA9E7}" type="pres">
      <dgm:prSet presAssocID="{811EEE40-D329-4803-94C1-4E992CCF2443}" presName="roof" presStyleLbl="dkBgShp" presStyleIdx="0" presStyleCnt="2"/>
      <dgm:spPr/>
      <dgm:t>
        <a:bodyPr/>
        <a:lstStyle/>
        <a:p>
          <a:endParaRPr lang="ru-RU"/>
        </a:p>
      </dgm:t>
    </dgm:pt>
    <dgm:pt modelId="{769C9CAD-7FEE-453A-8511-E2F6B7FB9ADD}" type="pres">
      <dgm:prSet presAssocID="{811EEE40-D329-4803-94C1-4E992CCF2443}" presName="pillars" presStyleCnt="0"/>
      <dgm:spPr/>
    </dgm:pt>
    <dgm:pt modelId="{39575980-C69C-43F7-B111-52A893541940}" type="pres">
      <dgm:prSet presAssocID="{811EEE40-D329-4803-94C1-4E992CCF2443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6F9DD8-5197-472E-B774-262BB3E65318}" type="pres">
      <dgm:prSet presAssocID="{C769D249-F364-4B08-BFA5-04C91511828B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09F4AB-2CC0-4B75-BCC1-0E8B90152D52}" type="pres">
      <dgm:prSet presAssocID="{205DCB80-7DAF-47A6-AF79-D6203A58C695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B381DC-9A14-4F34-B771-7CDC6CBD13E1}" type="pres">
      <dgm:prSet presAssocID="{811EEE40-D329-4803-94C1-4E992CCF2443}" presName="base" presStyleLbl="dkBgShp" presStyleIdx="1" presStyleCnt="2"/>
      <dgm:spPr/>
    </dgm:pt>
  </dgm:ptLst>
  <dgm:cxnLst>
    <dgm:cxn modelId="{0DF8E346-D283-44C7-AE9F-80FE46257583}" srcId="{811EEE40-D329-4803-94C1-4E992CCF2443}" destId="{C769D249-F364-4B08-BFA5-04C91511828B}" srcOrd="1" destOrd="0" parTransId="{3793850A-EED9-4005-8A36-BAD7687FCBD4}" sibTransId="{0B24CD9F-9BC2-429E-A59C-54AEE6A48247}"/>
    <dgm:cxn modelId="{D04F0857-2B93-45A0-BA27-2D6460D80047}" type="presOf" srcId="{205DCB80-7DAF-47A6-AF79-D6203A58C695}" destId="{C709F4AB-2CC0-4B75-BCC1-0E8B90152D52}" srcOrd="0" destOrd="0" presId="urn:microsoft.com/office/officeart/2005/8/layout/hList3"/>
    <dgm:cxn modelId="{4A9B4F3E-7606-4C82-81D1-CEF94C8757CA}" srcId="{32540190-64A5-44DA-BE9F-C2CBC532C446}" destId="{811EEE40-D329-4803-94C1-4E992CCF2443}" srcOrd="0" destOrd="0" parTransId="{6666E07C-8CDE-4003-8104-B49065A186A2}" sibTransId="{EC3AD475-7D5B-423D-B4BD-439A980645E5}"/>
    <dgm:cxn modelId="{B1D20F36-BD55-46FF-80A2-2B0741EE48B7}" type="presOf" srcId="{C769D249-F364-4B08-BFA5-04C91511828B}" destId="{D46F9DD8-5197-472E-B774-262BB3E65318}" srcOrd="0" destOrd="0" presId="urn:microsoft.com/office/officeart/2005/8/layout/hList3"/>
    <dgm:cxn modelId="{53E0DFDC-0A53-4779-B0E8-B643A41BE1EF}" type="presOf" srcId="{811EEE40-D329-4803-94C1-4E992CCF2443}" destId="{80BC8471-DDBC-461A-A633-738500EBA9E7}" srcOrd="0" destOrd="0" presId="urn:microsoft.com/office/officeart/2005/8/layout/hList3"/>
    <dgm:cxn modelId="{516BD522-CFAE-4ADC-94BB-43D241AF0272}" srcId="{811EEE40-D329-4803-94C1-4E992CCF2443}" destId="{205DCB80-7DAF-47A6-AF79-D6203A58C695}" srcOrd="2" destOrd="0" parTransId="{C865C956-5E87-410E-99A4-677CDA364427}" sibTransId="{D6AF3E3B-6341-4CBC-8C12-D4EBD2B1DF33}"/>
    <dgm:cxn modelId="{BDF55CAA-0D29-4C2C-B676-8E507C7201E0}" type="presOf" srcId="{32540190-64A5-44DA-BE9F-C2CBC532C446}" destId="{F57CB4D0-D12A-4EA0-A7E2-18E904269F12}" srcOrd="0" destOrd="0" presId="urn:microsoft.com/office/officeart/2005/8/layout/hList3"/>
    <dgm:cxn modelId="{FC7E901D-058B-4D83-80CA-4BFBAB9B0EFC}" srcId="{811EEE40-D329-4803-94C1-4E992CCF2443}" destId="{E33DE718-4CF2-4E21-85F5-E3795B947F7F}" srcOrd="0" destOrd="0" parTransId="{AE2BA481-675B-4B16-A0D3-1338176D0B62}" sibTransId="{D92A652A-4436-4489-9243-587D618D571B}"/>
    <dgm:cxn modelId="{3D16FBED-19ED-4078-8F15-9A4780B2882E}" type="presOf" srcId="{E33DE718-4CF2-4E21-85F5-E3795B947F7F}" destId="{39575980-C69C-43F7-B111-52A893541940}" srcOrd="0" destOrd="0" presId="urn:microsoft.com/office/officeart/2005/8/layout/hList3"/>
    <dgm:cxn modelId="{6ACFFB6C-E391-49F2-9067-72E170DDB757}" type="presParOf" srcId="{F57CB4D0-D12A-4EA0-A7E2-18E904269F12}" destId="{80BC8471-DDBC-461A-A633-738500EBA9E7}" srcOrd="0" destOrd="0" presId="urn:microsoft.com/office/officeart/2005/8/layout/hList3"/>
    <dgm:cxn modelId="{575201A2-3AAF-4E4E-81B6-2BA44E4CA8BD}" type="presParOf" srcId="{F57CB4D0-D12A-4EA0-A7E2-18E904269F12}" destId="{769C9CAD-7FEE-453A-8511-E2F6B7FB9ADD}" srcOrd="1" destOrd="0" presId="urn:microsoft.com/office/officeart/2005/8/layout/hList3"/>
    <dgm:cxn modelId="{AF4BB056-0989-4C80-A36B-5980DF292D1E}" type="presParOf" srcId="{769C9CAD-7FEE-453A-8511-E2F6B7FB9ADD}" destId="{39575980-C69C-43F7-B111-52A893541940}" srcOrd="0" destOrd="0" presId="urn:microsoft.com/office/officeart/2005/8/layout/hList3"/>
    <dgm:cxn modelId="{17EBF25F-2B27-4ACD-8176-AA99D0B9F54D}" type="presParOf" srcId="{769C9CAD-7FEE-453A-8511-E2F6B7FB9ADD}" destId="{D46F9DD8-5197-472E-B774-262BB3E65318}" srcOrd="1" destOrd="0" presId="urn:microsoft.com/office/officeart/2005/8/layout/hList3"/>
    <dgm:cxn modelId="{85292765-DED8-4BE7-931B-15AFCC4BB6FE}" type="presParOf" srcId="{769C9CAD-7FEE-453A-8511-E2F6B7FB9ADD}" destId="{C709F4AB-2CC0-4B75-BCC1-0E8B90152D52}" srcOrd="2" destOrd="0" presId="urn:microsoft.com/office/officeart/2005/8/layout/hList3"/>
    <dgm:cxn modelId="{578A22C5-E8D2-42EC-B38F-1794CB63EFD5}" type="presParOf" srcId="{F57CB4D0-D12A-4EA0-A7E2-18E904269F12}" destId="{D6B381DC-9A14-4F34-B771-7CDC6CBD13E1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02442-7B77-4D1D-BA3F-43B4C0580742}">
      <dsp:nvSpPr>
        <dsp:cNvPr id="0" name=""/>
        <dsp:cNvSpPr/>
      </dsp:nvSpPr>
      <dsp:spPr>
        <a:xfrm>
          <a:off x="0" y="0"/>
          <a:ext cx="5760719" cy="105269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Первые грамоты в Смоленске были найдены в 1952 году, 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30832" y="30832"/>
        <a:ext cx="4624782" cy="991029"/>
      </dsp:txXfrm>
    </dsp:sp>
    <dsp:sp modelId="{77B24023-1DFF-49D9-A1AB-DBFDC8FED243}">
      <dsp:nvSpPr>
        <dsp:cNvPr id="0" name=""/>
        <dsp:cNvSpPr/>
      </dsp:nvSpPr>
      <dsp:spPr>
        <a:xfrm>
          <a:off x="508298" y="1228141"/>
          <a:ext cx="5760719" cy="1052693"/>
        </a:xfrm>
        <a:prstGeom prst="roundRect">
          <a:avLst>
            <a:gd name="adj" fmla="val 10000"/>
          </a:avLst>
        </a:prstGeom>
        <a:solidFill>
          <a:schemeClr val="accent2">
            <a:hueOff val="1408926"/>
            <a:satOff val="-10081"/>
            <a:lumOff val="-58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в Пскове – в 1958-м, 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539130" y="1258973"/>
        <a:ext cx="4506506" cy="991029"/>
      </dsp:txXfrm>
    </dsp:sp>
    <dsp:sp modelId="{1F82AD77-3066-4B32-A03F-9DB41F7D68D4}">
      <dsp:nvSpPr>
        <dsp:cNvPr id="0" name=""/>
        <dsp:cNvSpPr/>
      </dsp:nvSpPr>
      <dsp:spPr>
        <a:xfrm>
          <a:off x="1016597" y="2456283"/>
          <a:ext cx="5760719" cy="1052693"/>
        </a:xfrm>
        <a:prstGeom prst="roundRect">
          <a:avLst>
            <a:gd name="adj" fmla="val 10000"/>
          </a:avLst>
        </a:prstGeom>
        <a:solidFill>
          <a:schemeClr val="accent2">
            <a:hueOff val="2817852"/>
            <a:satOff val="-20162"/>
            <a:lumOff val="-1177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в Витебске – в 1959-м. 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1047429" y="2487115"/>
        <a:ext cx="4506506" cy="991029"/>
      </dsp:txXfrm>
    </dsp:sp>
    <dsp:sp modelId="{D50DA12D-6F1C-4B0E-B0A5-D950C3F3482B}">
      <dsp:nvSpPr>
        <dsp:cNvPr id="0" name=""/>
        <dsp:cNvSpPr/>
      </dsp:nvSpPr>
      <dsp:spPr>
        <a:xfrm>
          <a:off x="5076468" y="798292"/>
          <a:ext cx="684250" cy="68425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5230424" y="798292"/>
        <a:ext cx="376338" cy="514898"/>
      </dsp:txXfrm>
    </dsp:sp>
    <dsp:sp modelId="{8DEF6EE6-0D15-45EE-BA43-5113F0F7739E}">
      <dsp:nvSpPr>
        <dsp:cNvPr id="0" name=""/>
        <dsp:cNvSpPr/>
      </dsp:nvSpPr>
      <dsp:spPr>
        <a:xfrm>
          <a:off x="5584767" y="2019416"/>
          <a:ext cx="684250" cy="68425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2981188"/>
            <a:satOff val="-18174"/>
            <a:lumOff val="-1177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2981188"/>
              <a:satOff val="-18174"/>
              <a:lumOff val="-11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5738723" y="2019416"/>
        <a:ext cx="376338" cy="5148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9B0A15-0124-43FC-AE5D-3310C80409EE}">
      <dsp:nvSpPr>
        <dsp:cNvPr id="0" name=""/>
        <dsp:cNvSpPr/>
      </dsp:nvSpPr>
      <dsp:spPr>
        <a:xfrm>
          <a:off x="0" y="0"/>
          <a:ext cx="5760719" cy="105269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В Старой Руссе первая находка появилась в 1966 году, 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0832" y="30832"/>
        <a:ext cx="4624782" cy="991029"/>
      </dsp:txXfrm>
    </dsp:sp>
    <dsp:sp modelId="{8C8B1246-E2C4-458C-B6C5-DA175E928CAD}">
      <dsp:nvSpPr>
        <dsp:cNvPr id="0" name=""/>
        <dsp:cNvSpPr/>
      </dsp:nvSpPr>
      <dsp:spPr>
        <a:xfrm>
          <a:off x="508298" y="1228141"/>
          <a:ext cx="5760719" cy="1052693"/>
        </a:xfrm>
        <a:prstGeom prst="roundRect">
          <a:avLst>
            <a:gd name="adj" fmla="val 10000"/>
          </a:avLst>
        </a:prstGeom>
        <a:solidFill>
          <a:schemeClr val="accent2">
            <a:hueOff val="1408926"/>
            <a:satOff val="-10081"/>
            <a:lumOff val="-58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в Твери – в 1983-м. 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539130" y="1258973"/>
        <a:ext cx="4506506" cy="991029"/>
      </dsp:txXfrm>
    </dsp:sp>
    <dsp:sp modelId="{306F138D-F28E-4247-9FD1-8171BC2B5184}">
      <dsp:nvSpPr>
        <dsp:cNvPr id="0" name=""/>
        <dsp:cNvSpPr/>
      </dsp:nvSpPr>
      <dsp:spPr>
        <a:xfrm>
          <a:off x="1016597" y="2456283"/>
          <a:ext cx="5760719" cy="1052693"/>
        </a:xfrm>
        <a:prstGeom prst="roundRect">
          <a:avLst>
            <a:gd name="adj" fmla="val 10000"/>
          </a:avLst>
        </a:prstGeom>
        <a:solidFill>
          <a:schemeClr val="accent2">
            <a:hueOff val="2817852"/>
            <a:satOff val="-20162"/>
            <a:lumOff val="-1177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В Москве первую берестяную грамоту обнаружили только в 1988 году, когда проводились раскопки на Красной площади.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1047429" y="2487115"/>
        <a:ext cx="4506506" cy="991029"/>
      </dsp:txXfrm>
    </dsp:sp>
    <dsp:sp modelId="{FCC0B6E9-45FF-408A-868F-155226380D28}">
      <dsp:nvSpPr>
        <dsp:cNvPr id="0" name=""/>
        <dsp:cNvSpPr/>
      </dsp:nvSpPr>
      <dsp:spPr>
        <a:xfrm>
          <a:off x="5076468" y="798292"/>
          <a:ext cx="684250" cy="68425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5230424" y="798292"/>
        <a:ext cx="376338" cy="514898"/>
      </dsp:txXfrm>
    </dsp:sp>
    <dsp:sp modelId="{0097131E-C7D5-47FD-9103-AAC3E4DD402C}">
      <dsp:nvSpPr>
        <dsp:cNvPr id="0" name=""/>
        <dsp:cNvSpPr/>
      </dsp:nvSpPr>
      <dsp:spPr>
        <a:xfrm>
          <a:off x="5584767" y="2019416"/>
          <a:ext cx="684250" cy="68425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2981188"/>
            <a:satOff val="-18174"/>
            <a:lumOff val="-1177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2981188"/>
              <a:satOff val="-18174"/>
              <a:lumOff val="-11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5738723" y="2019416"/>
        <a:ext cx="376338" cy="5148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playlist?list=PLeNbGOow-rne9KWobLdUu2VrOeuxRFTey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6016" y="2420888"/>
            <a:ext cx="3313355" cy="136815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Берестяные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грамоты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Подготовили: </a:t>
            </a:r>
          </a:p>
          <a:p>
            <a:pPr algn="r"/>
            <a:r>
              <a:rPr lang="ru-RU" sz="2000" b="1" dirty="0" err="1" smtClean="0">
                <a:solidFill>
                  <a:schemeClr val="tx1"/>
                </a:solidFill>
              </a:rPr>
              <a:t>Истаева</a:t>
            </a:r>
            <a:r>
              <a:rPr lang="ru-RU" sz="2000" b="1" dirty="0" smtClean="0">
                <a:solidFill>
                  <a:schemeClr val="tx1"/>
                </a:solidFill>
              </a:rPr>
              <a:t> С.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Учитель русского языка и литературы школы № 169 г. Ташкента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3963094" cy="2422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424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2442746"/>
              </p:ext>
            </p:extLst>
          </p:nvPr>
        </p:nvGraphicFramePr>
        <p:xfrm>
          <a:off x="1043492" y="1052736"/>
          <a:ext cx="6777317" cy="47798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076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3" y="1124744"/>
            <a:ext cx="4104572" cy="470788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68580" indent="0">
              <a:buNone/>
            </a:pPr>
            <a:r>
              <a:rPr lang="ru-RU" dirty="0" smtClean="0"/>
              <a:t>Содержание </a:t>
            </a:r>
            <a:r>
              <a:rPr lang="ru-RU" dirty="0"/>
              <a:t>берестяных грамот </a:t>
            </a:r>
            <a:r>
              <a:rPr lang="ru-RU" dirty="0" smtClean="0"/>
              <a:t>было очень </a:t>
            </a:r>
            <a:r>
              <a:rPr lang="ru-RU" dirty="0"/>
              <a:t>разнообразным. На них писали заметки и списки покупок, любовные признания, судебные протоколы, молитвы и заговоры. Часто бересту использовали как черновик, чтобы не портить дорогой пергамент, на котором писали официальные документы.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989" y="908720"/>
            <a:ext cx="3028950" cy="225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941" y="3645024"/>
            <a:ext cx="2073045" cy="1989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765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5310488"/>
              </p:ext>
            </p:extLst>
          </p:nvPr>
        </p:nvGraphicFramePr>
        <p:xfrm>
          <a:off x="1043492" y="836712"/>
          <a:ext cx="6777317" cy="4995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6657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2487848"/>
              </p:ext>
            </p:extLst>
          </p:nvPr>
        </p:nvGraphicFramePr>
        <p:xfrm>
          <a:off x="1115616" y="1772816"/>
          <a:ext cx="6777317" cy="3508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928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764704"/>
            <a:ext cx="6489285" cy="343696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68580" indent="0">
              <a:buNone/>
            </a:pPr>
            <a:r>
              <a:rPr lang="ru-RU" dirty="0"/>
              <a:t>Берестяная грамота, если она дошла до нас в целом виде, внешне представляет собой продолговатый лист бересты, обычно обрезанный по краям. Размеры листа могут варьировать очень сильно, но большинство экземпляров укладывается в рамки: 15–40 см в длину, 2–8 см в ширину.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509120"/>
            <a:ext cx="5318026" cy="1926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900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24744"/>
            <a:ext cx="4833101" cy="417646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68580" indent="0">
              <a:buNone/>
            </a:pPr>
            <a:r>
              <a:rPr lang="ru-RU" dirty="0"/>
              <a:t>Однако реально лишь около четверти берестяных грамот сохраняется в целости; остальные доходят до нас с утратами — от небольших до столь </a:t>
            </a:r>
            <a:r>
              <a:rPr lang="ru-RU" dirty="0" smtClean="0"/>
              <a:t>незначительных</a:t>
            </a:r>
            <a:r>
              <a:rPr lang="ru-RU" dirty="0"/>
              <a:t>, что от первоначального документа остается лишь крошечный фрагмент. 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348880"/>
            <a:ext cx="2118172" cy="2229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236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6" y="1196752"/>
            <a:ext cx="4896545" cy="424847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68580" indent="0">
              <a:buNone/>
            </a:pPr>
            <a:r>
              <a:rPr lang="ru-RU" dirty="0"/>
              <a:t>Подавляющее большинство берестяных грамот написаны по-древнерусски, небольшое число — </a:t>
            </a:r>
            <a:r>
              <a:rPr lang="ru-RU" dirty="0" smtClean="0"/>
              <a:t>по-церковнославянски. </a:t>
            </a:r>
            <a:r>
              <a:rPr lang="ru-RU" dirty="0"/>
              <a:t>Имеется также несколько грамот, написанных на неславянских языках: 292 (прибалтийско-финская), 488 (латинская), 552 (греческая), 753 (нижненемецкая).</a:t>
            </a:r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22669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785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9351684"/>
              </p:ext>
            </p:extLst>
          </p:nvPr>
        </p:nvGraphicFramePr>
        <p:xfrm>
          <a:off x="1043492" y="1052736"/>
          <a:ext cx="6777317" cy="47798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2154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2478669"/>
              </p:ext>
            </p:extLst>
          </p:nvPr>
        </p:nvGraphicFramePr>
        <p:xfrm>
          <a:off x="1042988" y="1124744"/>
          <a:ext cx="6777037" cy="47077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7711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764704"/>
            <a:ext cx="6777317" cy="506792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/>
              <a:t>Остальная (весьма небольшая) часть берестяных грамот складывается из следующих категорий:</a:t>
            </a:r>
          </a:p>
          <a:p>
            <a:r>
              <a:rPr lang="ru-RU" b="1" dirty="0">
                <a:solidFill>
                  <a:srgbClr val="00B050"/>
                </a:solidFill>
              </a:rPr>
              <a:t>официальные документы </a:t>
            </a:r>
            <a:r>
              <a:rPr lang="ru-RU" dirty="0"/>
              <a:t>(или их черновики) — завещания, рядные, расписки, протоколы и т. п.;</a:t>
            </a:r>
          </a:p>
          <a:p>
            <a:r>
              <a:rPr lang="ru-RU" b="1" dirty="0">
                <a:solidFill>
                  <a:srgbClr val="0070C0"/>
                </a:solidFill>
              </a:rPr>
              <a:t>учебные</a:t>
            </a:r>
            <a:r>
              <a:rPr lang="ru-RU" dirty="0"/>
              <a:t> — азбуки, перечни цифр, склады, упражнения;</a:t>
            </a:r>
          </a:p>
          <a:p>
            <a:r>
              <a:rPr lang="ru-RU" b="1" dirty="0">
                <a:solidFill>
                  <a:srgbClr val="7030A0"/>
                </a:solidFill>
              </a:rPr>
              <a:t>литературные и фольклорные </a:t>
            </a:r>
            <a:r>
              <a:rPr lang="ru-RU" dirty="0"/>
              <a:t>— отрывки литературных сочинений (№ 893 и </a:t>
            </a:r>
            <a:r>
              <a:rPr lang="ru-RU" dirty="0" err="1"/>
              <a:t>Торж</a:t>
            </a:r>
            <a:r>
              <a:rPr lang="ru-RU" dirty="0"/>
              <a:t>. 17), загадка (№ 10), школьная шутка (№ 46), заговоры (№ 521, 715, 734, 930; сюда же можно отнести № 674);</a:t>
            </a:r>
          </a:p>
          <a:p>
            <a:r>
              <a:rPr lang="ru-RU" b="1" dirty="0">
                <a:solidFill>
                  <a:srgbClr val="00B0F0"/>
                </a:solidFill>
              </a:rPr>
              <a:t>церковные</a:t>
            </a:r>
            <a:r>
              <a:rPr lang="ru-RU" dirty="0"/>
              <a:t> — литургические тексты, обрывки молитв и поучений, а также списки имен, представляющие собой заказы на иконы или церковные поминания.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346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Открытие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берестяных </a:t>
            </a:r>
            <a:r>
              <a:rPr lang="ru-RU" b="1" dirty="0" smtClean="0">
                <a:solidFill>
                  <a:schemeClr val="tx1"/>
                </a:solidFill>
              </a:rPr>
              <a:t>грамот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76872"/>
            <a:ext cx="4912023" cy="366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96136" y="2539954"/>
            <a:ext cx="2627784" cy="313932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Местом открытия берестяных грамот стал Великий Новгород. Сохранению этих древних находок способствовали благоприятные природные условия и особенности местной почвы.</a:t>
            </a:r>
          </a:p>
        </p:txBody>
      </p:sp>
    </p:spTree>
    <p:extLst>
      <p:ext uri="{BB962C8B-B14F-4D97-AF65-F5344CB8AC3E}">
        <p14:creationId xmlns:p14="http://schemas.microsoft.com/office/powerpoint/2010/main" val="84264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908720"/>
            <a:ext cx="7632848" cy="547260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68580" indent="0">
              <a:buNone/>
            </a:pPr>
            <a:r>
              <a:rPr lang="ru-RU" dirty="0"/>
              <a:t>Следует учитывать, что </a:t>
            </a:r>
            <a:r>
              <a:rPr lang="ru-RU" b="1" dirty="0">
                <a:solidFill>
                  <a:srgbClr val="00B050"/>
                </a:solidFill>
              </a:rPr>
              <a:t>палеографическое</a:t>
            </a:r>
            <a:r>
              <a:rPr lang="ru-RU" dirty="0"/>
              <a:t>, </a:t>
            </a:r>
            <a:r>
              <a:rPr lang="ru-RU" b="1" dirty="0">
                <a:solidFill>
                  <a:srgbClr val="00B0F0"/>
                </a:solidFill>
              </a:rPr>
              <a:t>филологическое</a:t>
            </a:r>
            <a:r>
              <a:rPr lang="ru-RU" dirty="0"/>
              <a:t> и </a:t>
            </a:r>
            <a:r>
              <a:rPr lang="ru-RU" b="1" dirty="0">
                <a:solidFill>
                  <a:srgbClr val="7030A0"/>
                </a:solidFill>
              </a:rPr>
              <a:t>лингвистическое</a:t>
            </a:r>
            <a:r>
              <a:rPr lang="ru-RU" dirty="0"/>
              <a:t> изучение берестяных грамот обычно бывает сопряжено со специфическими трудностями, нехарактерными для традиционных др.-р. источников. Эти трудности определяются целым рядом причин, в частности: в большинстве грамот текст </a:t>
            </a:r>
            <a:r>
              <a:rPr lang="ru-RU" b="1" dirty="0">
                <a:solidFill>
                  <a:srgbClr val="C00000"/>
                </a:solidFill>
              </a:rPr>
              <a:t>частично оборван</a:t>
            </a:r>
            <a:r>
              <a:rPr lang="ru-RU" dirty="0"/>
              <a:t>; идентификация букв в тексте грамоты иногда бывает очень трудна и не вполне надежна, особенно если сохранность бересты плохая; грамоты нередко столь кратки, что при анализе нет возможности опереться на контекст; в языковом отношении берестяные грамоты таят в себе много неожиданностей, при разгадке которых материал традиционных источников иногда не столько помогает, сколько вводит в заблуждение.</a:t>
            </a:r>
          </a:p>
        </p:txBody>
      </p:sp>
    </p:spTree>
    <p:extLst>
      <p:ext uri="{BB962C8B-B14F-4D97-AF65-F5344CB8AC3E}">
        <p14:creationId xmlns:p14="http://schemas.microsoft.com/office/powerpoint/2010/main" val="165828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160530" cy="6011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Заключение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556792"/>
            <a:ext cx="6777317" cy="427583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ru-RU" dirty="0"/>
              <a:t>Позднейшее дополнительное изучение грамоты (по оригиналу, по фотографии или даже по </a:t>
            </a:r>
            <a:r>
              <a:rPr lang="ru-RU" dirty="0" err="1"/>
              <a:t>прориси</a:t>
            </a:r>
            <a:r>
              <a:rPr lang="ru-RU" dirty="0"/>
              <a:t>) может давать поправки всех уровней — от идентификации букв и </a:t>
            </a:r>
            <a:r>
              <a:rPr lang="ru-RU" dirty="0" err="1"/>
              <a:t>словоделения</a:t>
            </a:r>
            <a:r>
              <a:rPr lang="ru-RU" dirty="0"/>
              <a:t> до синтаксической структуры и перевода. Очень помогают в этой работе новые находки: они часто проливают дополнительный свет на трудные места в ранее найденных грамотах. Ныне накоплено уже большое количество поправок, сделанных многочисленными исследователями; и ясно, что какие-то коррективы будут появляться и в дальнейшем.</a:t>
            </a:r>
          </a:p>
        </p:txBody>
      </p:sp>
    </p:spTree>
    <p:extLst>
      <p:ext uri="{BB962C8B-B14F-4D97-AF65-F5344CB8AC3E}">
        <p14:creationId xmlns:p14="http://schemas.microsoft.com/office/powerpoint/2010/main" val="268314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340768"/>
            <a:ext cx="6777317" cy="4491861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www.youtube.com/playlist?list=PLeNbGOow-rne9KWobLdUu2VrOeuxRFTey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98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3485"/>
            <a:ext cx="3053730" cy="3813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1479" y="5265859"/>
            <a:ext cx="2637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Арциховский А.В.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78812" y="1383810"/>
            <a:ext cx="4572000" cy="369331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/>
              <a:t>В 1930-е годы в Великом Новгороде велись археологические раскопки, экспедицию возглавлял А. В. Арциховский. Тогда были найдены первые обрезные листы березовой коры и инструменты для письма. Более серьезных открытий в тот период сделать не удалось, так как началась Великая Отечественная война. Работы продолжились в конце 40-х годов XX века.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437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3573016"/>
            <a:ext cx="6781800" cy="279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62813" y="764704"/>
            <a:ext cx="6975648" cy="258532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26 июля 1951 года на одном из раскопов была найдена берестяная грамота № 1. В ней содержался перечень феодальных повинностей в пользу трех жителей города. Эта грамота подтвердила гипотезу историков о возможности подобных находок. В дальнейшем события 26 июля стали поводом для утверждения ежегодного праздника, отмечаемого в Новгороде, – Дня берестяной грамоты. На этом открытия не закончились. В том же году археологи нашли еще девять берестяных документов.</a:t>
            </a:r>
          </a:p>
        </p:txBody>
      </p:sp>
    </p:spTree>
    <p:extLst>
      <p:ext uri="{BB962C8B-B14F-4D97-AF65-F5344CB8AC3E}">
        <p14:creationId xmlns:p14="http://schemas.microsoft.com/office/powerpoint/2010/main" val="236483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Открытие берестяных грамот в других городах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4436224"/>
              </p:ext>
            </p:extLst>
          </p:nvPr>
        </p:nvGraphicFramePr>
        <p:xfrm>
          <a:off x="1043492" y="2323652"/>
          <a:ext cx="6777317" cy="3508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2663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Открытие берестяных грамот в других городах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7992146"/>
              </p:ext>
            </p:extLst>
          </p:nvPr>
        </p:nvGraphicFramePr>
        <p:xfrm>
          <a:off x="1043492" y="2323652"/>
          <a:ext cx="6777317" cy="3508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234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Количество берестяных </a:t>
            </a:r>
            <a:r>
              <a:rPr lang="ru-RU" b="1" dirty="0" smtClean="0">
                <a:solidFill>
                  <a:schemeClr val="tx1"/>
                </a:solidFill>
              </a:rPr>
              <a:t>грамот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3817526"/>
              </p:ext>
            </p:extLst>
          </p:nvPr>
        </p:nvGraphicFramePr>
        <p:xfrm>
          <a:off x="1042988" y="2324100"/>
          <a:ext cx="6777037" cy="350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7487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Общая характеристика </a:t>
            </a:r>
            <a:r>
              <a:rPr lang="ru-RU" b="1" dirty="0" smtClean="0">
                <a:solidFill>
                  <a:schemeClr val="tx1"/>
                </a:solidFill>
              </a:rPr>
              <a:t>грамот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204864"/>
            <a:ext cx="3600516" cy="348374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68580" indent="0">
              <a:buNone/>
            </a:pPr>
            <a:r>
              <a:rPr lang="ru-RU" dirty="0"/>
              <a:t>Берестяные грамоты — это памятники древнерусской письменности, записи на коре деревьев. Один из самых популярных материалов для письма в XI–XV веках.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470497"/>
            <a:ext cx="3989987" cy="2493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597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692696"/>
            <a:ext cx="5150533" cy="286090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ru-RU" dirty="0"/>
              <a:t>Слово «береста» образовано от того же корня, что и «береза». Буквально оно означает «белое дерево». </a:t>
            </a:r>
            <a:r>
              <a:rPr lang="ru-RU" b="1" dirty="0"/>
              <a:t>«</a:t>
            </a:r>
            <a:r>
              <a:rPr lang="ru-RU" b="1" dirty="0">
                <a:solidFill>
                  <a:schemeClr val="tx1"/>
                </a:solidFill>
              </a:rPr>
              <a:t>Берестяными</a:t>
            </a:r>
            <a:r>
              <a:rPr lang="ru-RU" b="1" dirty="0"/>
              <a:t>»</a:t>
            </a:r>
            <a:r>
              <a:rPr lang="ru-RU" dirty="0"/>
              <a:t> грамоты стали называть из-за того, что именно кора </a:t>
            </a:r>
            <a:r>
              <a:rPr lang="ru-RU" b="1" dirty="0">
                <a:solidFill>
                  <a:schemeClr val="tx1"/>
                </a:solidFill>
              </a:rPr>
              <a:t>березы</a:t>
            </a:r>
            <a:r>
              <a:rPr lang="ru-RU" dirty="0"/>
              <a:t> использовалась для их изготовления чаще всего.</a:t>
            </a:r>
            <a:br>
              <a:rPr lang="ru-RU" dirty="0"/>
            </a:b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933056"/>
            <a:ext cx="3292798" cy="2232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3757582"/>
            <a:ext cx="3521405" cy="2407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33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75</TotalTime>
  <Words>967</Words>
  <Application>Microsoft Office PowerPoint</Application>
  <PresentationFormat>Экран (4:3)</PresentationFormat>
  <Paragraphs>48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Остин</vt:lpstr>
      <vt:lpstr>Берестяные грамоты</vt:lpstr>
      <vt:lpstr>Открытие  берестяных грамот</vt:lpstr>
      <vt:lpstr>Презентация PowerPoint</vt:lpstr>
      <vt:lpstr>Презентация PowerPoint</vt:lpstr>
      <vt:lpstr>Открытие берестяных грамот в других городах</vt:lpstr>
      <vt:lpstr>Открытие берестяных грамот в других городах</vt:lpstr>
      <vt:lpstr>Количество берестяных грамот</vt:lpstr>
      <vt:lpstr>Общая характеристика грамот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Берестяные грамоты</dc:title>
  <dc:creator>Салта</dc:creator>
  <cp:lastModifiedBy>Пользователь</cp:lastModifiedBy>
  <cp:revision>11</cp:revision>
  <dcterms:created xsi:type="dcterms:W3CDTF">2022-09-18T17:11:19Z</dcterms:created>
  <dcterms:modified xsi:type="dcterms:W3CDTF">2022-09-25T10:57:32Z</dcterms:modified>
</cp:coreProperties>
</file>