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3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820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7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11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98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387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0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20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83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694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50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60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DB66B-6658-4B35-B297-CD6CC3CB8FB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7F291-FBBA-430A-B296-BA98364D7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962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2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9.png"/><Relationship Id="rId7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44997" y="2091801"/>
            <a:ext cx="6801759" cy="1555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rgbClr val="C00000"/>
                </a:solidFill>
              </a:rPr>
              <a:t>МБДОУ «ЦРР-детский сад№111»</a:t>
            </a:r>
          </a:p>
          <a:p>
            <a:pPr lvl="0" algn="ctr"/>
            <a:endParaRPr lang="ru-RU" b="1" i="1" dirty="0" smtClean="0">
              <a:solidFill>
                <a:srgbClr val="C00000"/>
              </a:solidFill>
            </a:endParaRPr>
          </a:p>
          <a:p>
            <a:pPr lvl="0" algn="ctr"/>
            <a:endParaRPr lang="ru-RU" b="1" i="1" dirty="0" smtClean="0">
              <a:solidFill>
                <a:srgbClr val="C000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0070C0"/>
                </a:solidFill>
              </a:rPr>
              <a:t>Родительское собрание </a:t>
            </a:r>
          </a:p>
          <a:p>
            <a:pPr lvl="0" algn="ctr"/>
            <a:r>
              <a:rPr lang="ru-RU" sz="2800" b="1" dirty="0" smtClean="0">
                <a:solidFill>
                  <a:srgbClr val="0070C0"/>
                </a:solidFill>
              </a:rPr>
              <a:t>«</a:t>
            </a:r>
            <a:r>
              <a:rPr lang="ru-RU" sz="2800" b="1" dirty="0" smtClean="0">
                <a:solidFill>
                  <a:srgbClr val="0070C0"/>
                </a:solidFill>
              </a:rPr>
              <a:t>Младший возраст – важнейший период в жизни дошкольника»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lvl="0" algn="ctr"/>
            <a:endParaRPr lang="ru-RU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/>
            <a:r>
              <a:rPr lang="ru-RU" b="1" i="1" dirty="0" smtClean="0">
                <a:solidFill>
                  <a:srgbClr val="C00000"/>
                </a:solidFill>
              </a:rPr>
              <a:t>                                       </a:t>
            </a:r>
          </a:p>
          <a:p>
            <a:pPr lvl="0" algn="ctr"/>
            <a:endParaRPr lang="ru-RU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1200" b="1" i="1" dirty="0" smtClean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64527" y="1666875"/>
            <a:ext cx="636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00571" y="3703082"/>
            <a:ext cx="3526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Подготовила воспитатель: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Чувикова </a:t>
            </a:r>
            <a:r>
              <a:rPr lang="ru-RU" sz="2000" b="1" i="1" dirty="0" smtClean="0">
                <a:solidFill>
                  <a:srgbClr val="C00000"/>
                </a:solidFill>
              </a:rPr>
              <a:t>А.А.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18650" y="5630312"/>
            <a:ext cx="16544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err="1" smtClean="0">
                <a:solidFill>
                  <a:srgbClr val="002060"/>
                </a:solidFill>
              </a:rPr>
              <a:t>г.Воронеж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2022г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5886" y="592649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воспитания и развития детей 3-го и 4-го года жизни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15886" y="1485682"/>
            <a:ext cx="71637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Способствовать благоприятной адаптации в детском саду, установлению положительных отношений с воспитателем и детьми в группе.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Обеспечить физическое развитие детей, своевременное овладение основными движениями и элементарными культурно-гигиеническими навыками.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Способствовать развитию познавательной активности детей, самостоятельности, приобретению навыков самообслуживания, игровой деятельности и общения.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Способствовать развитию творческих проявлений детей.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Основой здорового образа жизни и полноценного развития ребенка в детском саду является режим.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99423" l="429" r="99571"/>
                    </a14:imgEffect>
                  </a14:imgLayer>
                </a14:imgProps>
              </a:ext>
            </a:extLst>
          </a:blip>
          <a:srcRect l="12092" r="13448"/>
          <a:stretch/>
        </p:blipFill>
        <p:spPr>
          <a:xfrm>
            <a:off x="8313057" y="3193650"/>
            <a:ext cx="3512457" cy="350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5628" y="554846"/>
            <a:ext cx="9013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Привитие  ребенку культурно-гигиенических навыков: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15886" y="1447397"/>
            <a:ext cx="84545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Мыть руки;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Пользоваться индивидуальными предметами;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Правильно держать ложку в руке;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Применять порядок раздевания и одевания, правильно обуваться.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3206228"/>
            <a:ext cx="5029199" cy="341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014" y="1192714"/>
            <a:ext cx="3415719" cy="292153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1915886" y="397203"/>
            <a:ext cx="9637999" cy="6063593"/>
            <a:chOff x="1915886" y="427614"/>
            <a:chExt cx="9637999" cy="6063593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3158" y="3101562"/>
              <a:ext cx="3026614" cy="33896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5886" y="686752"/>
              <a:ext cx="2125228" cy="33528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3134" y="427614"/>
              <a:ext cx="2841311" cy="36331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4674" y="3095030"/>
              <a:ext cx="2365020" cy="33830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6465" y="686752"/>
              <a:ext cx="2947420" cy="27106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9694" y="1024017"/>
            <a:ext cx="777934" cy="7293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21676" y="3487330"/>
            <a:ext cx="887555" cy="8320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7807" y="3711062"/>
            <a:ext cx="996586" cy="9343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77510" y="1708340"/>
            <a:ext cx="637049" cy="59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7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884" y="837051"/>
            <a:ext cx="4120445" cy="422355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915885" y="541856"/>
            <a:ext cx="9746295" cy="5774288"/>
            <a:chOff x="1778079" y="401677"/>
            <a:chExt cx="9746295" cy="577428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37777" y="919557"/>
              <a:ext cx="4143044" cy="31072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7981072" y="2632662"/>
              <a:ext cx="4049488" cy="30371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91339" y="1368781"/>
              <a:ext cx="5493924" cy="41204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1904" y="1792687"/>
            <a:ext cx="733150" cy="6873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5016" y="3307080"/>
            <a:ext cx="942865" cy="8839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2030" y="1255593"/>
            <a:ext cx="628611" cy="58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49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7296" y="1236372"/>
            <a:ext cx="3245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521" y="1695450"/>
            <a:ext cx="4762500" cy="34671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091702" y="595578"/>
            <a:ext cx="9276409" cy="5733415"/>
            <a:chOff x="2091702" y="595578"/>
            <a:chExt cx="9276409" cy="573341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1702" y="595578"/>
              <a:ext cx="3288018" cy="57334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1" y="1907805"/>
              <a:ext cx="5601210" cy="34839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5279" y="1421038"/>
            <a:ext cx="924033" cy="86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22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 b="10679"/>
          <a:stretch/>
        </p:blipFill>
        <p:spPr>
          <a:xfrm>
            <a:off x="2786743" y="1393349"/>
            <a:ext cx="7866742" cy="5219895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1741714" y="770268"/>
            <a:ext cx="3643086" cy="1068753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5914571" y="475734"/>
            <a:ext cx="1611086" cy="740206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8055428" y="813548"/>
            <a:ext cx="3425371" cy="1095024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492829" y="981478"/>
            <a:ext cx="2140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3584" y="502262"/>
            <a:ext cx="803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01743" y="981477"/>
            <a:ext cx="2750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36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22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8629" y="3436144"/>
            <a:ext cx="10914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Младший возраст </a:t>
            </a:r>
            <a:r>
              <a:rPr lang="ru-RU" sz="2400" b="1" dirty="0" smtClean="0">
                <a:solidFill>
                  <a:srgbClr val="002060"/>
                </a:solidFill>
              </a:rPr>
              <a:t>– важнейший период в жизни дошкольника, который характеризуется высокой интенсивностью физического и психического развития. Происходит переход ребенка к новым отношениям со сверстниками, взрослыми, предметным миром.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2342" y="1205912"/>
            <a:ext cx="7141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2400" b="1" i="1" dirty="0" smtClean="0">
                <a:solidFill>
                  <a:srgbClr val="002060"/>
                </a:solidFill>
              </a:rPr>
              <a:t>«Дети – один из величайших подарков. Но вырастить любящего, счастливого человека в современном мире – непростая задача для любого родителя…»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</a:rPr>
              <a:t>Тим </a:t>
            </a:r>
            <a:r>
              <a:rPr lang="ru-RU" sz="2400" b="1" dirty="0" err="1" smtClean="0">
                <a:solidFill>
                  <a:srgbClr val="002060"/>
                </a:solidFill>
              </a:rPr>
              <a:t>Селдин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3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98799" y="493486"/>
            <a:ext cx="5994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возрасте 2-3 лет ребенку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1372" y="1306286"/>
            <a:ext cx="93617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Много двигаться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Осваивать мелкие движения пальчиков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Шире осваивать речь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Играть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Выстраивать отношения с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взрослыми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Получать помощь взрослого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Иметь достаточно времени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То, что происходит сейчас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364" y="2228851"/>
            <a:ext cx="5531672" cy="4306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33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2457" y="333828"/>
            <a:ext cx="2627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Кризис 3-х лет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543" y="1190876"/>
            <a:ext cx="4508046" cy="4508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715075">
            <a:off x="7634514" y="4180116"/>
            <a:ext cx="185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Я САМ!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256" y="1190876"/>
            <a:ext cx="5486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b="1" i="1" dirty="0" smtClean="0">
                <a:solidFill>
                  <a:srgbClr val="002060"/>
                </a:solidFill>
              </a:rPr>
              <a:t>Все разъясняйте и договаривайтесь</a:t>
            </a:r>
          </a:p>
          <a:p>
            <a:pPr marL="285750" indent="-285750">
              <a:buFontTx/>
              <a:buChar char="-"/>
            </a:pPr>
            <a:r>
              <a:rPr lang="ru-RU" sz="2400" b="1" i="1" dirty="0" smtClean="0">
                <a:solidFill>
                  <a:srgbClr val="002060"/>
                </a:solidFill>
              </a:rPr>
              <a:t>Предоставьте больше самостоятельности</a:t>
            </a:r>
          </a:p>
          <a:p>
            <a:pPr marL="285750" indent="-285750">
              <a:buFontTx/>
              <a:buChar char="-"/>
            </a:pPr>
            <a:r>
              <a:rPr lang="ru-RU" sz="2400" b="1" i="1" dirty="0" smtClean="0">
                <a:solidFill>
                  <a:srgbClr val="002060"/>
                </a:solidFill>
              </a:rPr>
              <a:t>Объясняйте правила поведения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8114" y="4098484"/>
            <a:ext cx="4165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ПОМНИТЕ!</a:t>
            </a:r>
          </a:p>
          <a:p>
            <a:endParaRPr lang="ru-RU" dirty="0"/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«Ребенок учится тому, что видит у себя в дому»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(народная пословица)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36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56857" y="377371"/>
            <a:ext cx="5878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Адаптация ребенка в детском саду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3943" y="900591"/>
            <a:ext cx="8911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Необходимо, чтобы каждый малыш чувствовал себя комфортно в теплой, доброжелательной атмосфере.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9752" t="47693" r="64311" b="4530"/>
          <a:stretch/>
        </p:blipFill>
        <p:spPr>
          <a:xfrm>
            <a:off x="5004436" y="2755911"/>
            <a:ext cx="2172045" cy="2250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блако 4"/>
          <p:cNvSpPr/>
          <p:nvPr/>
        </p:nvSpPr>
        <p:spPr>
          <a:xfrm>
            <a:off x="2081752" y="1987021"/>
            <a:ext cx="3135086" cy="153851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6836228" y="1723485"/>
            <a:ext cx="3135086" cy="153851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387" y="5014920"/>
            <a:ext cx="3158002" cy="15546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8253" y="3517486"/>
            <a:ext cx="3158002" cy="15546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2776" y="4237613"/>
            <a:ext cx="3158002" cy="15546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25677" y="2401968"/>
            <a:ext cx="2247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Четкий режим дня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41580" y="2138799"/>
            <a:ext cx="23243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Отсутствие родных рядом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35143" y="3940851"/>
            <a:ext cx="263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Постоянный контакт со сверстниками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3233" y="5323951"/>
            <a:ext cx="2858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Подчинение незнакомому человеку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0883" y="4616065"/>
            <a:ext cx="3121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Резкое уменьшение персонального внимания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6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80" y="275010"/>
            <a:ext cx="5901439" cy="7925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52272" y="905274"/>
            <a:ext cx="8287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 Утренний прием с игрушкой или сказочным персонажем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998270" y="1506829"/>
            <a:ext cx="9672905" cy="5068138"/>
            <a:chOff x="1998270" y="1506829"/>
            <a:chExt cx="9672905" cy="506813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15934" y="1889165"/>
              <a:ext cx="3058691" cy="22940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2262" y="1506829"/>
              <a:ext cx="5248913" cy="39366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4" t="14057" r="10119"/>
            <a:stretch/>
          </p:blipFill>
          <p:spPr>
            <a:xfrm rot="5400000">
              <a:off x="3557992" y="4002616"/>
              <a:ext cx="2708062" cy="24366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3" b="100000" l="778" r="98222"/>
                    </a14:imgEffect>
                  </a14:imgLayer>
                </a14:imgProps>
              </a:ext>
            </a:extLst>
          </a:blip>
          <a:srcRect l="13793" t="3609" r="13869"/>
          <a:stretch/>
        </p:blipFill>
        <p:spPr>
          <a:xfrm>
            <a:off x="2514599" y="2103119"/>
            <a:ext cx="899161" cy="8520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30863" y="4583309"/>
            <a:ext cx="695553" cy="6579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9725" y="2955138"/>
            <a:ext cx="389467" cy="3657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67271" y="3429000"/>
            <a:ext cx="390178" cy="3657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18231" y="3563781"/>
            <a:ext cx="390178" cy="3657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37298" y="3244682"/>
            <a:ext cx="390178" cy="3657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19395" y="3244682"/>
            <a:ext cx="390178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3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80" y="231468"/>
            <a:ext cx="5901439" cy="7925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1339" y="793184"/>
            <a:ext cx="9919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- </a:t>
            </a:r>
            <a:r>
              <a:rPr lang="ru-RU" sz="2400" b="1" dirty="0" smtClean="0">
                <a:solidFill>
                  <a:srgbClr val="002060"/>
                </a:solidFill>
              </a:rPr>
              <a:t>Организация жизненных и игровых развивающих ситуаций, общение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6" r="-1108"/>
          <a:stretch/>
        </p:blipFill>
        <p:spPr>
          <a:xfrm>
            <a:off x="1761339" y="2511378"/>
            <a:ext cx="2558702" cy="3721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11" y="1474631"/>
            <a:ext cx="4077859" cy="4295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1752752" y="1474633"/>
            <a:ext cx="9915198" cy="4758432"/>
            <a:chOff x="1752752" y="1474633"/>
            <a:chExt cx="9915198" cy="4758432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8420858" y="2985973"/>
              <a:ext cx="3721686" cy="27724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276" r="-1108"/>
            <a:stretch/>
          </p:blipFill>
          <p:spPr>
            <a:xfrm>
              <a:off x="1752752" y="2511380"/>
              <a:ext cx="2558702" cy="37216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6824" y="1474633"/>
              <a:ext cx="4077859" cy="42951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5280" y="3063208"/>
            <a:ext cx="390178" cy="365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2482" y="3291840"/>
            <a:ext cx="506015" cy="4743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2037" y="3535397"/>
            <a:ext cx="390178" cy="3657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4590" y="1816565"/>
            <a:ext cx="530369" cy="4972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6390" y="1974706"/>
            <a:ext cx="484649" cy="4543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3580" y="3276600"/>
            <a:ext cx="797779" cy="7479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8018" y="3476623"/>
            <a:ext cx="515562" cy="48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2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80" y="231468"/>
            <a:ext cx="5901439" cy="7925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0222" y="793820"/>
            <a:ext cx="4971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-Игры подвижные, имитационные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830995" y="1393349"/>
            <a:ext cx="9682718" cy="5120313"/>
            <a:chOff x="1830995" y="1393349"/>
            <a:chExt cx="9682718" cy="512031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3997" r="-3263"/>
            <a:stretch/>
          </p:blipFill>
          <p:spPr>
            <a:xfrm>
              <a:off x="1830995" y="1393349"/>
              <a:ext cx="2923402" cy="43333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8313" y="2648834"/>
              <a:ext cx="3204803" cy="38648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8" t="88" r="18494" b="1"/>
            <a:stretch/>
          </p:blipFill>
          <p:spPr>
            <a:xfrm rot="5400000">
              <a:off x="7359701" y="902176"/>
              <a:ext cx="2279560" cy="32619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23" r="1110"/>
            <a:stretch/>
          </p:blipFill>
          <p:spPr>
            <a:xfrm>
              <a:off x="9258963" y="3429000"/>
              <a:ext cx="2254750" cy="30796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8135" y="1633670"/>
            <a:ext cx="390178" cy="365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5338" y="3429000"/>
            <a:ext cx="514903" cy="48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57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80" y="231468"/>
            <a:ext cx="5901439" cy="7925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886" y="1024017"/>
            <a:ext cx="433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5886" y="793820"/>
            <a:ext cx="9765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 Организация спектаклей, музыкальных игр, творческой деятельности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915886" y="1470851"/>
            <a:ext cx="9765252" cy="5000783"/>
            <a:chOff x="1915886" y="1470851"/>
            <a:chExt cx="9765252" cy="500078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0573" y="1470851"/>
              <a:ext cx="3092365" cy="33139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035226" y="1809198"/>
              <a:ext cx="2706765" cy="20300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1281" y="3965358"/>
              <a:ext cx="3369857" cy="25062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3" t="5136" r="1068" b="5527"/>
            <a:stretch/>
          </p:blipFill>
          <p:spPr>
            <a:xfrm rot="5400000">
              <a:off x="1323456" y="2078113"/>
              <a:ext cx="4043969" cy="28591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65" r="5035"/>
            <a:stretch/>
          </p:blipFill>
          <p:spPr>
            <a:xfrm>
              <a:off x="3837348" y="4673372"/>
              <a:ext cx="3678356" cy="17982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74339" y="2346959"/>
            <a:ext cx="281025" cy="2634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3571" y="2282116"/>
            <a:ext cx="390178" cy="3657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76949" y="2210265"/>
            <a:ext cx="390178" cy="3657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23869" y="2282116"/>
            <a:ext cx="254325" cy="2384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20855" y="2318542"/>
            <a:ext cx="281025" cy="26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4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</TotalTime>
  <Words>340</Words>
  <Application>Microsoft Office PowerPoint</Application>
  <PresentationFormat>Широкоэкранный</PresentationFormat>
  <Paragraphs>72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User1</cp:lastModifiedBy>
  <cp:revision>35</cp:revision>
  <dcterms:created xsi:type="dcterms:W3CDTF">2022-09-16T09:48:23Z</dcterms:created>
  <dcterms:modified xsi:type="dcterms:W3CDTF">2022-09-25T10:46:14Z</dcterms:modified>
</cp:coreProperties>
</file>