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1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notesSlides/notesSlide2.xml" ContentType="application/vnd.openxmlformats-officedocument.presentationml.notesSlide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diagrams/data12.xml" ContentType="application/vnd.openxmlformats-officedocument.drawingml.diagramData+xml"/>
  <Override PartName="/ppt/diagrams/layout12.xml" ContentType="application/vnd.openxmlformats-officedocument.drawingml.diagramLayout+xml"/>
  <Override PartName="/ppt/diagrams/quickStyle12.xml" ContentType="application/vnd.openxmlformats-officedocument.drawingml.diagramStyle+xml"/>
  <Override PartName="/ppt/diagrams/colors12.xml" ContentType="application/vnd.openxmlformats-officedocument.drawingml.diagramColors+xml"/>
  <Override PartName="/ppt/diagrams/drawing12.xml" ContentType="application/vnd.ms-office.drawingml.diagramDrawing+xml"/>
  <Override PartName="/ppt/diagrams/data13.xml" ContentType="application/vnd.openxmlformats-officedocument.drawingml.diagramData+xml"/>
  <Override PartName="/ppt/diagrams/layout13.xml" ContentType="application/vnd.openxmlformats-officedocument.drawingml.diagramLayout+xml"/>
  <Override PartName="/ppt/diagrams/quickStyle13.xml" ContentType="application/vnd.openxmlformats-officedocument.drawingml.diagramStyle+xml"/>
  <Override PartName="/ppt/diagrams/colors13.xml" ContentType="application/vnd.openxmlformats-officedocument.drawingml.diagramColors+xml"/>
  <Override PartName="/ppt/diagrams/drawing13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notesMasterIdLst>
    <p:notesMasterId r:id="rId49"/>
  </p:notesMasterIdLst>
  <p:sldIdLst>
    <p:sldId id="256" r:id="rId2"/>
    <p:sldId id="257" r:id="rId3"/>
    <p:sldId id="258" r:id="rId4"/>
    <p:sldId id="271" r:id="rId5"/>
    <p:sldId id="259" r:id="rId6"/>
    <p:sldId id="260" r:id="rId7"/>
    <p:sldId id="261" r:id="rId8"/>
    <p:sldId id="266" r:id="rId9"/>
    <p:sldId id="262" r:id="rId10"/>
    <p:sldId id="267" r:id="rId11"/>
    <p:sldId id="263" r:id="rId12"/>
    <p:sldId id="272" r:id="rId13"/>
    <p:sldId id="264" r:id="rId14"/>
    <p:sldId id="303" r:id="rId15"/>
    <p:sldId id="273" r:id="rId16"/>
    <p:sldId id="304" r:id="rId17"/>
    <p:sldId id="275" r:id="rId18"/>
    <p:sldId id="274" r:id="rId19"/>
    <p:sldId id="276" r:id="rId20"/>
    <p:sldId id="277" r:id="rId21"/>
    <p:sldId id="287" r:id="rId22"/>
    <p:sldId id="278" r:id="rId23"/>
    <p:sldId id="279" r:id="rId24"/>
    <p:sldId id="280" r:id="rId25"/>
    <p:sldId id="281" r:id="rId26"/>
    <p:sldId id="282" r:id="rId27"/>
    <p:sldId id="283" r:id="rId28"/>
    <p:sldId id="294" r:id="rId29"/>
    <p:sldId id="284" r:id="rId30"/>
    <p:sldId id="285" r:id="rId31"/>
    <p:sldId id="286" r:id="rId32"/>
    <p:sldId id="288" r:id="rId33"/>
    <p:sldId id="289" r:id="rId34"/>
    <p:sldId id="290" r:id="rId35"/>
    <p:sldId id="291" r:id="rId36"/>
    <p:sldId id="292" r:id="rId37"/>
    <p:sldId id="293" r:id="rId38"/>
    <p:sldId id="296" r:id="rId39"/>
    <p:sldId id="295" r:id="rId40"/>
    <p:sldId id="297" r:id="rId41"/>
    <p:sldId id="298" r:id="rId42"/>
    <p:sldId id="305" r:id="rId43"/>
    <p:sldId id="306" r:id="rId44"/>
    <p:sldId id="299" r:id="rId45"/>
    <p:sldId id="300" r:id="rId46"/>
    <p:sldId id="301" r:id="rId47"/>
    <p:sldId id="302" r:id="rId4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0" d="100"/>
          <a:sy n="70" d="100"/>
        </p:scale>
        <p:origin x="-1386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9355B63-9166-415F-96D7-854147103151}" type="doc">
      <dgm:prSet loTypeId="urn:microsoft.com/office/officeart/2005/8/layout/vList6" loCatId="process" qsTypeId="urn:microsoft.com/office/officeart/2005/8/quickstyle/simple1" qsCatId="simple" csTypeId="urn:microsoft.com/office/officeart/2005/8/colors/accent2_2" csCatId="accent2" phldr="1"/>
      <dgm:spPr/>
      <dgm:t>
        <a:bodyPr/>
        <a:lstStyle/>
        <a:p>
          <a:endParaRPr lang="ru-RU"/>
        </a:p>
      </dgm:t>
    </dgm:pt>
    <dgm:pt modelId="{A0B697F4-4B38-4A2E-B0BC-E9D093E4FED3}">
      <dgm:prSet/>
      <dgm:spPr/>
      <dgm:t>
        <a:bodyPr/>
        <a:lstStyle/>
        <a:p>
          <a:pPr rtl="0"/>
          <a:r>
            <a:rPr lang="ru-RU" dirty="0" smtClean="0"/>
            <a:t>по единице описания</a:t>
          </a:r>
          <a:endParaRPr lang="ru-RU" dirty="0"/>
        </a:p>
      </dgm:t>
    </dgm:pt>
    <dgm:pt modelId="{3C5E8550-262A-4D04-82BA-85AB14C1578B}" type="parTrans" cxnId="{978B17EC-4339-4582-B1AE-59D4E3AD915A}">
      <dgm:prSet/>
      <dgm:spPr/>
      <dgm:t>
        <a:bodyPr/>
        <a:lstStyle/>
        <a:p>
          <a:endParaRPr lang="ru-RU"/>
        </a:p>
      </dgm:t>
    </dgm:pt>
    <dgm:pt modelId="{7BB801E4-3BDA-4075-9746-86CEDBC10E68}" type="sibTrans" cxnId="{978B17EC-4339-4582-B1AE-59D4E3AD915A}">
      <dgm:prSet/>
      <dgm:spPr/>
      <dgm:t>
        <a:bodyPr/>
        <a:lstStyle/>
        <a:p>
          <a:endParaRPr lang="ru-RU"/>
        </a:p>
      </dgm:t>
    </dgm:pt>
    <dgm:pt modelId="{B0233F0E-754F-4B12-8E99-63526AE37CF9}">
      <dgm:prSet/>
      <dgm:spPr/>
      <dgm:t>
        <a:bodyPr/>
        <a:lstStyle/>
        <a:p>
          <a:pPr rtl="0"/>
          <a:r>
            <a:rPr lang="ru-RU" dirty="0" smtClean="0"/>
            <a:t>по принципу описания</a:t>
          </a:r>
          <a:endParaRPr lang="ru-RU" dirty="0"/>
        </a:p>
      </dgm:t>
    </dgm:pt>
    <dgm:pt modelId="{1CC2B01C-D97E-452B-B7E5-4CE61FB1A9FC}" type="parTrans" cxnId="{D0DCD6D4-B39D-4FC5-9D3D-E69D865662FE}">
      <dgm:prSet/>
      <dgm:spPr/>
      <dgm:t>
        <a:bodyPr/>
        <a:lstStyle/>
        <a:p>
          <a:endParaRPr lang="ru-RU"/>
        </a:p>
      </dgm:t>
    </dgm:pt>
    <dgm:pt modelId="{809015C2-D776-493E-B7D0-C3990BB29F04}" type="sibTrans" cxnId="{D0DCD6D4-B39D-4FC5-9D3D-E69D865662FE}">
      <dgm:prSet/>
      <dgm:spPr/>
      <dgm:t>
        <a:bodyPr/>
        <a:lstStyle/>
        <a:p>
          <a:endParaRPr lang="ru-RU"/>
        </a:p>
      </dgm:t>
    </dgm:pt>
    <dgm:pt modelId="{EC993B67-93CA-4DCA-B00A-20FAF2CC20DC}">
      <dgm:prSet/>
      <dgm:spPr/>
      <dgm:t>
        <a:bodyPr/>
        <a:lstStyle/>
        <a:p>
          <a:pPr rtl="0"/>
          <a:r>
            <a:rPr lang="ru-RU" dirty="0" smtClean="0"/>
            <a:t>по способу описания</a:t>
          </a:r>
          <a:endParaRPr lang="ru-RU" dirty="0"/>
        </a:p>
      </dgm:t>
    </dgm:pt>
    <dgm:pt modelId="{9313FA22-8620-46C9-8F47-E58E987876FA}" type="parTrans" cxnId="{3D77A7D7-D6D3-4039-8596-C4D45D7C568D}">
      <dgm:prSet/>
      <dgm:spPr/>
      <dgm:t>
        <a:bodyPr/>
        <a:lstStyle/>
        <a:p>
          <a:endParaRPr lang="ru-RU"/>
        </a:p>
      </dgm:t>
    </dgm:pt>
    <dgm:pt modelId="{B63D69A5-DDC3-4CE2-AEBF-689BD631FF7B}" type="sibTrans" cxnId="{3D77A7D7-D6D3-4039-8596-C4D45D7C568D}">
      <dgm:prSet/>
      <dgm:spPr/>
      <dgm:t>
        <a:bodyPr/>
        <a:lstStyle/>
        <a:p>
          <a:endParaRPr lang="ru-RU"/>
        </a:p>
      </dgm:t>
    </dgm:pt>
    <dgm:pt modelId="{93A92DE8-9164-4746-BDE3-5BC98D628B1D}">
      <dgm:prSet/>
      <dgm:spPr/>
      <dgm:t>
        <a:bodyPr/>
        <a:lstStyle/>
        <a:p>
          <a:pPr rtl="0"/>
          <a:r>
            <a:rPr lang="ru-RU" dirty="0" smtClean="0"/>
            <a:t>по языку описания</a:t>
          </a:r>
          <a:endParaRPr lang="ru-RU" dirty="0"/>
        </a:p>
      </dgm:t>
    </dgm:pt>
    <dgm:pt modelId="{133AD617-FAEB-4C7C-8F29-0F84543879A8}" type="parTrans" cxnId="{4C423D25-D43C-4B2E-B891-A00DE18F9C9B}">
      <dgm:prSet/>
      <dgm:spPr/>
      <dgm:t>
        <a:bodyPr/>
        <a:lstStyle/>
        <a:p>
          <a:endParaRPr lang="ru-RU"/>
        </a:p>
      </dgm:t>
    </dgm:pt>
    <dgm:pt modelId="{082BD9A7-4DA4-4D1E-9D75-F4DF73E73CA8}" type="sibTrans" cxnId="{4C423D25-D43C-4B2E-B891-A00DE18F9C9B}">
      <dgm:prSet/>
      <dgm:spPr/>
      <dgm:t>
        <a:bodyPr/>
        <a:lstStyle/>
        <a:p>
          <a:endParaRPr lang="ru-RU"/>
        </a:p>
      </dgm:t>
    </dgm:pt>
    <dgm:pt modelId="{EEC4EBDD-3BB5-4BE9-8320-533D867F496C}">
      <dgm:prSet/>
      <dgm:spPr/>
      <dgm:t>
        <a:bodyPr/>
        <a:lstStyle/>
        <a:p>
          <a:r>
            <a:rPr lang="ru-RU" dirty="0" smtClean="0"/>
            <a:t>Словарь лексем (т.к. это толковый словарь русского языка) </a:t>
          </a:r>
          <a:endParaRPr lang="ru-RU" dirty="0"/>
        </a:p>
      </dgm:t>
    </dgm:pt>
    <dgm:pt modelId="{B72F550F-4FE4-4735-AA2F-EE767743C658}" type="parTrans" cxnId="{6DF77083-B530-4335-B03E-097FD502F291}">
      <dgm:prSet/>
      <dgm:spPr/>
      <dgm:t>
        <a:bodyPr/>
        <a:lstStyle/>
        <a:p>
          <a:endParaRPr lang="ru-RU"/>
        </a:p>
      </dgm:t>
    </dgm:pt>
    <dgm:pt modelId="{7B767D60-1FB0-4530-B7A7-952ACEDF70AC}" type="sibTrans" cxnId="{6DF77083-B530-4335-B03E-097FD502F291}">
      <dgm:prSet/>
      <dgm:spPr/>
      <dgm:t>
        <a:bodyPr/>
        <a:lstStyle/>
        <a:p>
          <a:endParaRPr lang="ru-RU"/>
        </a:p>
      </dgm:t>
    </dgm:pt>
    <dgm:pt modelId="{C3F5F5AB-4136-4C41-A01B-C2EC0B70EA2F}">
      <dgm:prSet/>
      <dgm:spPr/>
      <dgm:t>
        <a:bodyPr/>
        <a:lstStyle/>
        <a:p>
          <a:r>
            <a:rPr lang="ru-RU" dirty="0" smtClean="0"/>
            <a:t>Семасиологический – от знака (слова) к значению (смыслу). (см. рис. 1)</a:t>
          </a:r>
          <a:endParaRPr lang="ru-RU" dirty="0"/>
        </a:p>
      </dgm:t>
    </dgm:pt>
    <dgm:pt modelId="{A79996B8-7938-426D-90E5-74BC0CF1346D}" type="parTrans" cxnId="{196AF2FF-D15D-47CB-8ACF-34760F84D074}">
      <dgm:prSet/>
      <dgm:spPr/>
      <dgm:t>
        <a:bodyPr/>
        <a:lstStyle/>
        <a:p>
          <a:endParaRPr lang="ru-RU"/>
        </a:p>
      </dgm:t>
    </dgm:pt>
    <dgm:pt modelId="{B65C3D90-36B9-4C59-B903-02AD08B22951}" type="sibTrans" cxnId="{196AF2FF-D15D-47CB-8ACF-34760F84D074}">
      <dgm:prSet/>
      <dgm:spPr/>
      <dgm:t>
        <a:bodyPr/>
        <a:lstStyle/>
        <a:p>
          <a:endParaRPr lang="ru-RU"/>
        </a:p>
      </dgm:t>
    </dgm:pt>
    <dgm:pt modelId="{A5D00C89-A146-4611-BCE2-9ABF39CE8D70}">
      <dgm:prSet/>
      <dgm:spPr/>
      <dgm:t>
        <a:bodyPr/>
        <a:lstStyle/>
        <a:p>
          <a:r>
            <a:rPr lang="ru-RU" dirty="0" smtClean="0"/>
            <a:t>Объяснительный – толковый - даёт определения значениям слов. </a:t>
          </a:r>
          <a:endParaRPr lang="ru-RU" dirty="0"/>
        </a:p>
      </dgm:t>
    </dgm:pt>
    <dgm:pt modelId="{B4C0A636-83CF-4EFD-B4B7-DB2BCB513A38}" type="parTrans" cxnId="{6D081944-241A-4163-A326-2EEC1092B64C}">
      <dgm:prSet/>
      <dgm:spPr/>
      <dgm:t>
        <a:bodyPr/>
        <a:lstStyle/>
        <a:p>
          <a:endParaRPr lang="ru-RU"/>
        </a:p>
      </dgm:t>
    </dgm:pt>
    <dgm:pt modelId="{9C6BF232-B90C-44C8-B7F8-72515616688A}" type="sibTrans" cxnId="{6D081944-241A-4163-A326-2EEC1092B64C}">
      <dgm:prSet/>
      <dgm:spPr/>
      <dgm:t>
        <a:bodyPr/>
        <a:lstStyle/>
        <a:p>
          <a:endParaRPr lang="ru-RU"/>
        </a:p>
      </dgm:t>
    </dgm:pt>
    <dgm:pt modelId="{82FE6794-84D0-4C8F-B118-31A0AA98A216}">
      <dgm:prSet/>
      <dgm:spPr/>
      <dgm:t>
        <a:bodyPr/>
        <a:lstStyle/>
        <a:p>
          <a:r>
            <a:rPr lang="ru-RU" dirty="0" smtClean="0"/>
            <a:t>Одноязычный (отражено в названии Словаря)</a:t>
          </a:r>
          <a:r>
            <a:rPr lang="ru-RU" baseline="0" dirty="0" smtClean="0"/>
            <a:t> </a:t>
          </a:r>
          <a:endParaRPr lang="ru-RU" dirty="0"/>
        </a:p>
      </dgm:t>
    </dgm:pt>
    <dgm:pt modelId="{7EF4CE19-6C5E-4380-B431-E2D1B9AD43B0}" type="parTrans" cxnId="{32E831B8-3AD0-4901-BC92-EEC1829FC569}">
      <dgm:prSet/>
      <dgm:spPr/>
      <dgm:t>
        <a:bodyPr/>
        <a:lstStyle/>
        <a:p>
          <a:endParaRPr lang="ru-RU"/>
        </a:p>
      </dgm:t>
    </dgm:pt>
    <dgm:pt modelId="{32DA73EE-A78D-4796-BA19-A9AD0FD5080A}" type="sibTrans" cxnId="{32E831B8-3AD0-4901-BC92-EEC1829FC569}">
      <dgm:prSet/>
      <dgm:spPr/>
      <dgm:t>
        <a:bodyPr/>
        <a:lstStyle/>
        <a:p>
          <a:endParaRPr lang="ru-RU"/>
        </a:p>
      </dgm:t>
    </dgm:pt>
    <dgm:pt modelId="{57D85566-60C5-4675-A2B3-505FFF3F3502}">
      <dgm:prSet/>
      <dgm:spPr/>
      <dgm:t>
        <a:bodyPr/>
        <a:lstStyle/>
        <a:p>
          <a:r>
            <a:rPr lang="ru-RU" dirty="0" smtClean="0"/>
            <a:t>(см. рис. 2)</a:t>
          </a:r>
          <a:endParaRPr lang="ru-RU" dirty="0"/>
        </a:p>
      </dgm:t>
    </dgm:pt>
    <dgm:pt modelId="{B9CA80B9-F0EC-4D5F-8E84-8FD1545A0FC2}" type="parTrans" cxnId="{D7842503-EF88-4A14-99C0-596316C79584}">
      <dgm:prSet/>
      <dgm:spPr/>
      <dgm:t>
        <a:bodyPr/>
        <a:lstStyle/>
        <a:p>
          <a:endParaRPr lang="ru-RU"/>
        </a:p>
      </dgm:t>
    </dgm:pt>
    <dgm:pt modelId="{0715681B-3764-4612-B7C5-A9252EDBA716}" type="sibTrans" cxnId="{D7842503-EF88-4A14-99C0-596316C79584}">
      <dgm:prSet/>
      <dgm:spPr/>
      <dgm:t>
        <a:bodyPr/>
        <a:lstStyle/>
        <a:p>
          <a:endParaRPr lang="ru-RU"/>
        </a:p>
      </dgm:t>
    </dgm:pt>
    <dgm:pt modelId="{269A2398-396B-4698-A90B-AF1F0F503FB2}" type="pres">
      <dgm:prSet presAssocID="{D9355B63-9166-415F-96D7-854147103151}" presName="Name0" presStyleCnt="0">
        <dgm:presLayoutVars>
          <dgm:dir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B69A9442-222D-4D63-BF80-8C01AE858172}" type="pres">
      <dgm:prSet presAssocID="{A0B697F4-4B38-4A2E-B0BC-E9D093E4FED3}" presName="linNode" presStyleCnt="0"/>
      <dgm:spPr/>
      <dgm:t>
        <a:bodyPr/>
        <a:lstStyle/>
        <a:p>
          <a:endParaRPr lang="ru-RU"/>
        </a:p>
      </dgm:t>
    </dgm:pt>
    <dgm:pt modelId="{1E5C8864-3D29-4A04-AB07-20ACBC4943D9}" type="pres">
      <dgm:prSet presAssocID="{A0B697F4-4B38-4A2E-B0BC-E9D093E4FED3}" presName="parentShp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3B2257E-16E6-46D9-93D5-9904326E0669}" type="pres">
      <dgm:prSet presAssocID="{A0B697F4-4B38-4A2E-B0BC-E9D093E4FED3}" presName="childShp" presStyleLbl="bgAccFollow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53C91D6-30C9-489A-B40C-ABCF22A0A507}" type="pres">
      <dgm:prSet presAssocID="{7BB801E4-3BDA-4075-9746-86CEDBC10E68}" presName="spacing" presStyleCnt="0"/>
      <dgm:spPr/>
      <dgm:t>
        <a:bodyPr/>
        <a:lstStyle/>
        <a:p>
          <a:endParaRPr lang="ru-RU"/>
        </a:p>
      </dgm:t>
    </dgm:pt>
    <dgm:pt modelId="{7F9A2EE1-C296-47CC-9513-D10F39E917E7}" type="pres">
      <dgm:prSet presAssocID="{B0233F0E-754F-4B12-8E99-63526AE37CF9}" presName="linNode" presStyleCnt="0"/>
      <dgm:spPr/>
      <dgm:t>
        <a:bodyPr/>
        <a:lstStyle/>
        <a:p>
          <a:endParaRPr lang="ru-RU"/>
        </a:p>
      </dgm:t>
    </dgm:pt>
    <dgm:pt modelId="{D97DC584-FB2E-43CB-AE80-2CA7517577A5}" type="pres">
      <dgm:prSet presAssocID="{B0233F0E-754F-4B12-8E99-63526AE37CF9}" presName="parentShp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4496370-4A7C-46DA-9703-31C1F355E9EF}" type="pres">
      <dgm:prSet presAssocID="{B0233F0E-754F-4B12-8E99-63526AE37CF9}" presName="childShp" presStyleLbl="bgAccFollow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6CA6A5F-BDF8-4C24-ABCA-B885DFCF5A13}" type="pres">
      <dgm:prSet presAssocID="{809015C2-D776-493E-B7D0-C3990BB29F04}" presName="spacing" presStyleCnt="0"/>
      <dgm:spPr/>
      <dgm:t>
        <a:bodyPr/>
        <a:lstStyle/>
        <a:p>
          <a:endParaRPr lang="ru-RU"/>
        </a:p>
      </dgm:t>
    </dgm:pt>
    <dgm:pt modelId="{CDD53737-A064-41DC-AEA6-8199D218B88C}" type="pres">
      <dgm:prSet presAssocID="{EC993B67-93CA-4DCA-B00A-20FAF2CC20DC}" presName="linNode" presStyleCnt="0"/>
      <dgm:spPr/>
      <dgm:t>
        <a:bodyPr/>
        <a:lstStyle/>
        <a:p>
          <a:endParaRPr lang="ru-RU"/>
        </a:p>
      </dgm:t>
    </dgm:pt>
    <dgm:pt modelId="{DC8E6947-096A-494C-B70A-6B3BAD3E55BD}" type="pres">
      <dgm:prSet presAssocID="{EC993B67-93CA-4DCA-B00A-20FAF2CC20DC}" presName="parentShp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2D163EB-BC42-4210-84C2-5E6BE8A3E073}" type="pres">
      <dgm:prSet presAssocID="{EC993B67-93CA-4DCA-B00A-20FAF2CC20DC}" presName="childShp" presStyleLbl="bgAccFollow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29945F8-2414-4313-969B-C09F9EDDB2B4}" type="pres">
      <dgm:prSet presAssocID="{B63D69A5-DDC3-4CE2-AEBF-689BD631FF7B}" presName="spacing" presStyleCnt="0"/>
      <dgm:spPr/>
      <dgm:t>
        <a:bodyPr/>
        <a:lstStyle/>
        <a:p>
          <a:endParaRPr lang="ru-RU"/>
        </a:p>
      </dgm:t>
    </dgm:pt>
    <dgm:pt modelId="{895855DE-7514-4B66-A362-F12E53937733}" type="pres">
      <dgm:prSet presAssocID="{93A92DE8-9164-4746-BDE3-5BC98D628B1D}" presName="linNode" presStyleCnt="0"/>
      <dgm:spPr/>
      <dgm:t>
        <a:bodyPr/>
        <a:lstStyle/>
        <a:p>
          <a:endParaRPr lang="ru-RU"/>
        </a:p>
      </dgm:t>
    </dgm:pt>
    <dgm:pt modelId="{C0635433-A15E-40AF-A65C-6E2C1258F310}" type="pres">
      <dgm:prSet presAssocID="{93A92DE8-9164-4746-BDE3-5BC98D628B1D}" presName="parentShp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F8937C5-7A83-4434-BC0B-93938057BD5F}" type="pres">
      <dgm:prSet presAssocID="{93A92DE8-9164-4746-BDE3-5BC98D628B1D}" presName="childShp" presStyleLbl="bgAccFollow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C423D25-D43C-4B2E-B891-A00DE18F9C9B}" srcId="{D9355B63-9166-415F-96D7-854147103151}" destId="{93A92DE8-9164-4746-BDE3-5BC98D628B1D}" srcOrd="3" destOrd="0" parTransId="{133AD617-FAEB-4C7C-8F29-0F84543879A8}" sibTransId="{082BD9A7-4DA4-4D1E-9D75-F4DF73E73CA8}"/>
    <dgm:cxn modelId="{6C4B0F50-C064-4AAF-9CAA-F9141CCC54F7}" type="presOf" srcId="{EEC4EBDD-3BB5-4BE9-8320-533D867F496C}" destId="{D3B2257E-16E6-46D9-93D5-9904326E0669}" srcOrd="0" destOrd="0" presId="urn:microsoft.com/office/officeart/2005/8/layout/vList6"/>
    <dgm:cxn modelId="{5B313DE8-A62E-44B0-82BA-3DC8D007AC88}" type="presOf" srcId="{D9355B63-9166-415F-96D7-854147103151}" destId="{269A2398-396B-4698-A90B-AF1F0F503FB2}" srcOrd="0" destOrd="0" presId="urn:microsoft.com/office/officeart/2005/8/layout/vList6"/>
    <dgm:cxn modelId="{4AE0B498-B190-42D7-8B64-E3DCF22087F9}" type="presOf" srcId="{93A92DE8-9164-4746-BDE3-5BC98D628B1D}" destId="{C0635433-A15E-40AF-A65C-6E2C1258F310}" srcOrd="0" destOrd="0" presId="urn:microsoft.com/office/officeart/2005/8/layout/vList6"/>
    <dgm:cxn modelId="{978B17EC-4339-4582-B1AE-59D4E3AD915A}" srcId="{D9355B63-9166-415F-96D7-854147103151}" destId="{A0B697F4-4B38-4A2E-B0BC-E9D093E4FED3}" srcOrd="0" destOrd="0" parTransId="{3C5E8550-262A-4D04-82BA-85AB14C1578B}" sibTransId="{7BB801E4-3BDA-4075-9746-86CEDBC10E68}"/>
    <dgm:cxn modelId="{32E831B8-3AD0-4901-BC92-EEC1829FC569}" srcId="{93A92DE8-9164-4746-BDE3-5BC98D628B1D}" destId="{82FE6794-84D0-4C8F-B118-31A0AA98A216}" srcOrd="0" destOrd="0" parTransId="{7EF4CE19-6C5E-4380-B431-E2D1B9AD43B0}" sibTransId="{32DA73EE-A78D-4796-BA19-A9AD0FD5080A}"/>
    <dgm:cxn modelId="{2C7977FD-3533-49CE-A793-D29D9A6E3931}" type="presOf" srcId="{C3F5F5AB-4136-4C41-A01B-C2EC0B70EA2F}" destId="{D4496370-4A7C-46DA-9703-31C1F355E9EF}" srcOrd="0" destOrd="0" presId="urn:microsoft.com/office/officeart/2005/8/layout/vList6"/>
    <dgm:cxn modelId="{6DF77083-B530-4335-B03E-097FD502F291}" srcId="{A0B697F4-4B38-4A2E-B0BC-E9D093E4FED3}" destId="{EEC4EBDD-3BB5-4BE9-8320-533D867F496C}" srcOrd="0" destOrd="0" parTransId="{B72F550F-4FE4-4735-AA2F-EE767743C658}" sibTransId="{7B767D60-1FB0-4530-B7A7-952ACEDF70AC}"/>
    <dgm:cxn modelId="{D7842503-EF88-4A14-99C0-596316C79584}" srcId="{EC993B67-93CA-4DCA-B00A-20FAF2CC20DC}" destId="{57D85566-60C5-4675-A2B3-505FFF3F3502}" srcOrd="1" destOrd="0" parTransId="{B9CA80B9-F0EC-4D5F-8E84-8FD1545A0FC2}" sibTransId="{0715681B-3764-4612-B7C5-A9252EDBA716}"/>
    <dgm:cxn modelId="{67E73E8D-50C5-4A55-A1BF-5E962D68FD57}" type="presOf" srcId="{A5D00C89-A146-4611-BCE2-9ABF39CE8D70}" destId="{52D163EB-BC42-4210-84C2-5E6BE8A3E073}" srcOrd="0" destOrd="0" presId="urn:microsoft.com/office/officeart/2005/8/layout/vList6"/>
    <dgm:cxn modelId="{1DBAB60C-35DE-4AE1-A072-82844EC8978A}" type="presOf" srcId="{82FE6794-84D0-4C8F-B118-31A0AA98A216}" destId="{BF8937C5-7A83-4434-BC0B-93938057BD5F}" srcOrd="0" destOrd="0" presId="urn:microsoft.com/office/officeart/2005/8/layout/vList6"/>
    <dgm:cxn modelId="{D0DCD6D4-B39D-4FC5-9D3D-E69D865662FE}" srcId="{D9355B63-9166-415F-96D7-854147103151}" destId="{B0233F0E-754F-4B12-8E99-63526AE37CF9}" srcOrd="1" destOrd="0" parTransId="{1CC2B01C-D97E-452B-B7E5-4CE61FB1A9FC}" sibTransId="{809015C2-D776-493E-B7D0-C3990BB29F04}"/>
    <dgm:cxn modelId="{EF2AC267-7E48-4310-B75D-F996FA5E1895}" type="presOf" srcId="{57D85566-60C5-4675-A2B3-505FFF3F3502}" destId="{52D163EB-BC42-4210-84C2-5E6BE8A3E073}" srcOrd="0" destOrd="1" presId="urn:microsoft.com/office/officeart/2005/8/layout/vList6"/>
    <dgm:cxn modelId="{5F3B1BB8-6063-42F2-AFD8-586297E05648}" type="presOf" srcId="{B0233F0E-754F-4B12-8E99-63526AE37CF9}" destId="{D97DC584-FB2E-43CB-AE80-2CA7517577A5}" srcOrd="0" destOrd="0" presId="urn:microsoft.com/office/officeart/2005/8/layout/vList6"/>
    <dgm:cxn modelId="{DEF932E5-1CF0-489F-8793-4E2CCDDC9CEB}" type="presOf" srcId="{A0B697F4-4B38-4A2E-B0BC-E9D093E4FED3}" destId="{1E5C8864-3D29-4A04-AB07-20ACBC4943D9}" srcOrd="0" destOrd="0" presId="urn:microsoft.com/office/officeart/2005/8/layout/vList6"/>
    <dgm:cxn modelId="{6D081944-241A-4163-A326-2EEC1092B64C}" srcId="{EC993B67-93CA-4DCA-B00A-20FAF2CC20DC}" destId="{A5D00C89-A146-4611-BCE2-9ABF39CE8D70}" srcOrd="0" destOrd="0" parTransId="{B4C0A636-83CF-4EFD-B4B7-DB2BCB513A38}" sibTransId="{9C6BF232-B90C-44C8-B7F8-72515616688A}"/>
    <dgm:cxn modelId="{196AF2FF-D15D-47CB-8ACF-34760F84D074}" srcId="{B0233F0E-754F-4B12-8E99-63526AE37CF9}" destId="{C3F5F5AB-4136-4C41-A01B-C2EC0B70EA2F}" srcOrd="0" destOrd="0" parTransId="{A79996B8-7938-426D-90E5-74BC0CF1346D}" sibTransId="{B65C3D90-36B9-4C59-B903-02AD08B22951}"/>
    <dgm:cxn modelId="{D4E7D06C-829D-4A34-981D-9568185AC011}" type="presOf" srcId="{EC993B67-93CA-4DCA-B00A-20FAF2CC20DC}" destId="{DC8E6947-096A-494C-B70A-6B3BAD3E55BD}" srcOrd="0" destOrd="0" presId="urn:microsoft.com/office/officeart/2005/8/layout/vList6"/>
    <dgm:cxn modelId="{3D77A7D7-D6D3-4039-8596-C4D45D7C568D}" srcId="{D9355B63-9166-415F-96D7-854147103151}" destId="{EC993B67-93CA-4DCA-B00A-20FAF2CC20DC}" srcOrd="2" destOrd="0" parTransId="{9313FA22-8620-46C9-8F47-E58E987876FA}" sibTransId="{B63D69A5-DDC3-4CE2-AEBF-689BD631FF7B}"/>
    <dgm:cxn modelId="{80C84FAE-EE97-42B8-B985-7AD2B8F218FD}" type="presParOf" srcId="{269A2398-396B-4698-A90B-AF1F0F503FB2}" destId="{B69A9442-222D-4D63-BF80-8C01AE858172}" srcOrd="0" destOrd="0" presId="urn:microsoft.com/office/officeart/2005/8/layout/vList6"/>
    <dgm:cxn modelId="{F071D07F-556B-4B49-882C-8DB00A0D8DE0}" type="presParOf" srcId="{B69A9442-222D-4D63-BF80-8C01AE858172}" destId="{1E5C8864-3D29-4A04-AB07-20ACBC4943D9}" srcOrd="0" destOrd="0" presId="urn:microsoft.com/office/officeart/2005/8/layout/vList6"/>
    <dgm:cxn modelId="{ACE46BCF-E8C9-4573-80DC-43BAED980A26}" type="presParOf" srcId="{B69A9442-222D-4D63-BF80-8C01AE858172}" destId="{D3B2257E-16E6-46D9-93D5-9904326E0669}" srcOrd="1" destOrd="0" presId="urn:microsoft.com/office/officeart/2005/8/layout/vList6"/>
    <dgm:cxn modelId="{28B997C6-0663-4863-AD0C-9C91D3F41D68}" type="presParOf" srcId="{269A2398-396B-4698-A90B-AF1F0F503FB2}" destId="{353C91D6-30C9-489A-B40C-ABCF22A0A507}" srcOrd="1" destOrd="0" presId="urn:microsoft.com/office/officeart/2005/8/layout/vList6"/>
    <dgm:cxn modelId="{DC51C599-2C33-44C3-A3CE-2439B4599BEB}" type="presParOf" srcId="{269A2398-396B-4698-A90B-AF1F0F503FB2}" destId="{7F9A2EE1-C296-47CC-9513-D10F39E917E7}" srcOrd="2" destOrd="0" presId="urn:microsoft.com/office/officeart/2005/8/layout/vList6"/>
    <dgm:cxn modelId="{BACCD28A-C9A9-4D4D-B09B-E1981591948C}" type="presParOf" srcId="{7F9A2EE1-C296-47CC-9513-D10F39E917E7}" destId="{D97DC584-FB2E-43CB-AE80-2CA7517577A5}" srcOrd="0" destOrd="0" presId="urn:microsoft.com/office/officeart/2005/8/layout/vList6"/>
    <dgm:cxn modelId="{334D8D6F-783E-42A4-939B-DAD52B8109E8}" type="presParOf" srcId="{7F9A2EE1-C296-47CC-9513-D10F39E917E7}" destId="{D4496370-4A7C-46DA-9703-31C1F355E9EF}" srcOrd="1" destOrd="0" presId="urn:microsoft.com/office/officeart/2005/8/layout/vList6"/>
    <dgm:cxn modelId="{525D0B3E-3DCA-47D7-B8B8-DFE684C0BB25}" type="presParOf" srcId="{269A2398-396B-4698-A90B-AF1F0F503FB2}" destId="{66CA6A5F-BDF8-4C24-ABCA-B885DFCF5A13}" srcOrd="3" destOrd="0" presId="urn:microsoft.com/office/officeart/2005/8/layout/vList6"/>
    <dgm:cxn modelId="{022167D7-E719-4E9E-8298-DD9D06D6111C}" type="presParOf" srcId="{269A2398-396B-4698-A90B-AF1F0F503FB2}" destId="{CDD53737-A064-41DC-AEA6-8199D218B88C}" srcOrd="4" destOrd="0" presId="urn:microsoft.com/office/officeart/2005/8/layout/vList6"/>
    <dgm:cxn modelId="{9BBCB15D-7864-40A1-939E-5BFA1090B981}" type="presParOf" srcId="{CDD53737-A064-41DC-AEA6-8199D218B88C}" destId="{DC8E6947-096A-494C-B70A-6B3BAD3E55BD}" srcOrd="0" destOrd="0" presId="urn:microsoft.com/office/officeart/2005/8/layout/vList6"/>
    <dgm:cxn modelId="{BE17BABC-7B4A-4023-885C-BB8EC948DC97}" type="presParOf" srcId="{CDD53737-A064-41DC-AEA6-8199D218B88C}" destId="{52D163EB-BC42-4210-84C2-5E6BE8A3E073}" srcOrd="1" destOrd="0" presId="urn:microsoft.com/office/officeart/2005/8/layout/vList6"/>
    <dgm:cxn modelId="{F2722677-18A1-4DE8-826D-9A0CF3D5DB23}" type="presParOf" srcId="{269A2398-396B-4698-A90B-AF1F0F503FB2}" destId="{129945F8-2414-4313-969B-C09F9EDDB2B4}" srcOrd="5" destOrd="0" presId="urn:microsoft.com/office/officeart/2005/8/layout/vList6"/>
    <dgm:cxn modelId="{3FC3F600-DE39-418E-9161-7F0BAB6BB97D}" type="presParOf" srcId="{269A2398-396B-4698-A90B-AF1F0F503FB2}" destId="{895855DE-7514-4B66-A362-F12E53937733}" srcOrd="6" destOrd="0" presId="urn:microsoft.com/office/officeart/2005/8/layout/vList6"/>
    <dgm:cxn modelId="{4F945D71-DF30-49D3-9522-D97E1FA64F82}" type="presParOf" srcId="{895855DE-7514-4B66-A362-F12E53937733}" destId="{C0635433-A15E-40AF-A65C-6E2C1258F310}" srcOrd="0" destOrd="0" presId="urn:microsoft.com/office/officeart/2005/8/layout/vList6"/>
    <dgm:cxn modelId="{89625665-1B95-45F0-B6C4-87258D7F3FC3}" type="presParOf" srcId="{895855DE-7514-4B66-A362-F12E53937733}" destId="{BF8937C5-7A83-4434-BC0B-93938057BD5F}" srcOrd="1" destOrd="0" presId="urn:microsoft.com/office/officeart/2005/8/layout/vList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D721077B-13B7-4223-B8B9-2E8A53C9EE86}" type="doc">
      <dgm:prSet loTypeId="urn:microsoft.com/office/officeart/2005/8/layout/vProcess5" loCatId="process" qsTypeId="urn:microsoft.com/office/officeart/2005/8/quickstyle/simple1" qsCatId="simple" csTypeId="urn:microsoft.com/office/officeart/2005/8/colors/colorful1" csCatId="colorful"/>
      <dgm:spPr/>
      <dgm:t>
        <a:bodyPr/>
        <a:lstStyle/>
        <a:p>
          <a:endParaRPr lang="ru-RU"/>
        </a:p>
      </dgm:t>
    </dgm:pt>
    <dgm:pt modelId="{C46DCEA7-85DF-449F-97C1-0A9267F6326F}">
      <dgm:prSet/>
      <dgm:spPr/>
      <dgm:t>
        <a:bodyPr/>
        <a:lstStyle/>
        <a:p>
          <a:pPr rtl="0"/>
          <a:r>
            <a:rPr lang="ru-RU" dirty="0" smtClean="0"/>
            <a:t>Речения</a:t>
          </a:r>
          <a:endParaRPr lang="ru-RU" dirty="0"/>
        </a:p>
      </dgm:t>
    </dgm:pt>
    <dgm:pt modelId="{CEDF6C3E-791B-4DA2-9EE6-BB0D23499ACC}" type="parTrans" cxnId="{313AA0DC-FA48-4BC2-8469-B80ADBBE3D55}">
      <dgm:prSet/>
      <dgm:spPr/>
      <dgm:t>
        <a:bodyPr/>
        <a:lstStyle/>
        <a:p>
          <a:endParaRPr lang="ru-RU"/>
        </a:p>
      </dgm:t>
    </dgm:pt>
    <dgm:pt modelId="{A2F4826D-38CB-4477-AAD0-11D5B8D17B35}" type="sibTrans" cxnId="{313AA0DC-FA48-4BC2-8469-B80ADBBE3D55}">
      <dgm:prSet/>
      <dgm:spPr/>
      <dgm:t>
        <a:bodyPr/>
        <a:lstStyle/>
        <a:p>
          <a:endParaRPr lang="ru-RU"/>
        </a:p>
      </dgm:t>
    </dgm:pt>
    <dgm:pt modelId="{07E1EA6D-5A84-4351-A665-62FB18EBBA7C}">
      <dgm:prSet/>
      <dgm:spPr/>
      <dgm:t>
        <a:bodyPr/>
        <a:lstStyle/>
        <a:p>
          <a:pPr rtl="0"/>
          <a:r>
            <a:rPr lang="ru-RU" dirty="0" smtClean="0"/>
            <a:t>Искусственный контекст</a:t>
          </a:r>
          <a:endParaRPr lang="ru-RU" dirty="0"/>
        </a:p>
      </dgm:t>
    </dgm:pt>
    <dgm:pt modelId="{411EAA08-BDBE-42E1-BCED-4482614A0A7A}" type="parTrans" cxnId="{E4510625-A833-4094-AD1A-8246BCDE678B}">
      <dgm:prSet/>
      <dgm:spPr/>
      <dgm:t>
        <a:bodyPr/>
        <a:lstStyle/>
        <a:p>
          <a:endParaRPr lang="ru-RU"/>
        </a:p>
      </dgm:t>
    </dgm:pt>
    <dgm:pt modelId="{3885E846-BEC6-429B-84E7-81257E19AC33}" type="sibTrans" cxnId="{E4510625-A833-4094-AD1A-8246BCDE678B}">
      <dgm:prSet/>
      <dgm:spPr/>
      <dgm:t>
        <a:bodyPr/>
        <a:lstStyle/>
        <a:p>
          <a:endParaRPr lang="ru-RU"/>
        </a:p>
      </dgm:t>
    </dgm:pt>
    <dgm:pt modelId="{ADC3BB97-5000-4ED0-A805-85E28366C0D0}">
      <dgm:prSet/>
      <dgm:spPr/>
      <dgm:t>
        <a:bodyPr/>
        <a:lstStyle/>
        <a:p>
          <a:pPr rtl="0"/>
          <a:r>
            <a:rPr lang="ru-RU" dirty="0" smtClean="0"/>
            <a:t>Цитаты</a:t>
          </a:r>
          <a:endParaRPr lang="ru-RU" dirty="0"/>
        </a:p>
      </dgm:t>
    </dgm:pt>
    <dgm:pt modelId="{B14421FB-49CC-4DA9-B0D8-CF21F7C2D94E}" type="parTrans" cxnId="{ED55C436-3A4A-462F-85E1-C0FF53B2F73F}">
      <dgm:prSet/>
      <dgm:spPr/>
      <dgm:t>
        <a:bodyPr/>
        <a:lstStyle/>
        <a:p>
          <a:endParaRPr lang="ru-RU"/>
        </a:p>
      </dgm:t>
    </dgm:pt>
    <dgm:pt modelId="{619AFDB4-3EF6-4507-83D8-4AD5E5AC3744}" type="sibTrans" cxnId="{ED55C436-3A4A-462F-85E1-C0FF53B2F73F}">
      <dgm:prSet/>
      <dgm:spPr/>
      <dgm:t>
        <a:bodyPr/>
        <a:lstStyle/>
        <a:p>
          <a:endParaRPr lang="ru-RU"/>
        </a:p>
      </dgm:t>
    </dgm:pt>
    <dgm:pt modelId="{D5DE4F3C-BE8A-4DB5-A0F8-BD1D953576EF}">
      <dgm:prSet/>
      <dgm:spPr/>
      <dgm:t>
        <a:bodyPr/>
        <a:lstStyle/>
        <a:p>
          <a:pPr rtl="0"/>
          <a:r>
            <a:rPr lang="ru-RU" dirty="0" smtClean="0"/>
            <a:t>Пословицы и поговорки</a:t>
          </a:r>
          <a:endParaRPr lang="ru-RU" dirty="0"/>
        </a:p>
      </dgm:t>
    </dgm:pt>
    <dgm:pt modelId="{F863558A-BD29-4270-883B-7B1F5E023DC8}" type="parTrans" cxnId="{5F1E0825-BAE5-40C3-896B-1D634ACD5534}">
      <dgm:prSet/>
      <dgm:spPr/>
      <dgm:t>
        <a:bodyPr/>
        <a:lstStyle/>
        <a:p>
          <a:endParaRPr lang="ru-RU"/>
        </a:p>
      </dgm:t>
    </dgm:pt>
    <dgm:pt modelId="{20485210-C728-4985-A205-5B30D220C513}" type="sibTrans" cxnId="{5F1E0825-BAE5-40C3-896B-1D634ACD5534}">
      <dgm:prSet/>
      <dgm:spPr/>
      <dgm:t>
        <a:bodyPr/>
        <a:lstStyle/>
        <a:p>
          <a:endParaRPr lang="ru-RU"/>
        </a:p>
      </dgm:t>
    </dgm:pt>
    <dgm:pt modelId="{0E174BA1-1290-4CE7-9D4E-2B689C3DDF3D}" type="pres">
      <dgm:prSet presAssocID="{D721077B-13B7-4223-B8B9-2E8A53C9EE86}" presName="outerComposite" presStyleCnt="0">
        <dgm:presLayoutVars>
          <dgm:chMax val="5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4EE967A-F26E-4D3A-AA4F-B6EE52EA86BC}" type="pres">
      <dgm:prSet presAssocID="{D721077B-13B7-4223-B8B9-2E8A53C9EE86}" presName="dummyMaxCanvas" presStyleCnt="0">
        <dgm:presLayoutVars/>
      </dgm:prSet>
      <dgm:spPr/>
    </dgm:pt>
    <dgm:pt modelId="{4E397D91-EA3A-491D-A68D-8062CA3B78A8}" type="pres">
      <dgm:prSet presAssocID="{D721077B-13B7-4223-B8B9-2E8A53C9EE86}" presName="FourNodes_1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FEE15D0-8EED-4A54-9751-59E4796420CC}" type="pres">
      <dgm:prSet presAssocID="{D721077B-13B7-4223-B8B9-2E8A53C9EE86}" presName="FourNodes_2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4B4CB1D-E808-48F0-9C1A-38E2C341CB0A}" type="pres">
      <dgm:prSet presAssocID="{D721077B-13B7-4223-B8B9-2E8A53C9EE86}" presName="FourNodes_3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E8549B5-EAD7-4B96-BF47-70F2641834AF}" type="pres">
      <dgm:prSet presAssocID="{D721077B-13B7-4223-B8B9-2E8A53C9EE86}" presName="FourNodes_4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BB176D9-17C8-41AD-9E6C-6563A45CDF7C}" type="pres">
      <dgm:prSet presAssocID="{D721077B-13B7-4223-B8B9-2E8A53C9EE86}" presName="FourConn_1-2" presStyleLbl="fgAccFollow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027E717-24DC-40DC-8056-61254F1EBDCD}" type="pres">
      <dgm:prSet presAssocID="{D721077B-13B7-4223-B8B9-2E8A53C9EE86}" presName="FourConn_2-3" presStyleLbl="fgAccFollow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5863E21-9B18-4F87-88B1-9B224568592E}" type="pres">
      <dgm:prSet presAssocID="{D721077B-13B7-4223-B8B9-2E8A53C9EE86}" presName="FourConn_3-4" presStyleLbl="fgAccFollow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5ED0F15-DD7C-4A1C-BA03-FE8BE7ECE7B0}" type="pres">
      <dgm:prSet presAssocID="{D721077B-13B7-4223-B8B9-2E8A53C9EE86}" presName="FourNodes_1_text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EB1F6AA-87CC-4374-94F8-D65F4FCBC098}" type="pres">
      <dgm:prSet presAssocID="{D721077B-13B7-4223-B8B9-2E8A53C9EE86}" presName="FourNodes_2_text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CB0BDBA-42F0-4661-AA5C-E00A0904B4B3}" type="pres">
      <dgm:prSet presAssocID="{D721077B-13B7-4223-B8B9-2E8A53C9EE86}" presName="FourNodes_3_text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0F9FB07-8C65-4D02-8BB6-81214977540D}" type="pres">
      <dgm:prSet presAssocID="{D721077B-13B7-4223-B8B9-2E8A53C9EE86}" presName="FourNodes_4_text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A58EF9E-82AF-41F3-BE0C-3ACF19E7E3EB}" type="presOf" srcId="{ADC3BB97-5000-4ED0-A805-85E28366C0D0}" destId="{54B4CB1D-E808-48F0-9C1A-38E2C341CB0A}" srcOrd="0" destOrd="0" presId="urn:microsoft.com/office/officeart/2005/8/layout/vProcess5"/>
    <dgm:cxn modelId="{8667A55B-756E-42C9-A307-1208B8B033A6}" type="presOf" srcId="{D5DE4F3C-BE8A-4DB5-A0F8-BD1D953576EF}" destId="{00F9FB07-8C65-4D02-8BB6-81214977540D}" srcOrd="1" destOrd="0" presId="urn:microsoft.com/office/officeart/2005/8/layout/vProcess5"/>
    <dgm:cxn modelId="{0B8B9231-4A16-483D-BE3A-087949785F12}" type="presOf" srcId="{C46DCEA7-85DF-449F-97C1-0A9267F6326F}" destId="{75ED0F15-DD7C-4A1C-BA03-FE8BE7ECE7B0}" srcOrd="1" destOrd="0" presId="urn:microsoft.com/office/officeart/2005/8/layout/vProcess5"/>
    <dgm:cxn modelId="{B04842BC-369F-43F4-B131-8FECA1FFAD01}" type="presOf" srcId="{619AFDB4-3EF6-4507-83D8-4AD5E5AC3744}" destId="{45863E21-9B18-4F87-88B1-9B224568592E}" srcOrd="0" destOrd="0" presId="urn:microsoft.com/office/officeart/2005/8/layout/vProcess5"/>
    <dgm:cxn modelId="{291333C8-85C6-4A31-9187-3B8F9C199DA2}" type="presOf" srcId="{3885E846-BEC6-429B-84E7-81257E19AC33}" destId="{2027E717-24DC-40DC-8056-61254F1EBDCD}" srcOrd="0" destOrd="0" presId="urn:microsoft.com/office/officeart/2005/8/layout/vProcess5"/>
    <dgm:cxn modelId="{CEE2A8C4-1B7C-4AE8-93AE-AB1D3946CBF7}" type="presOf" srcId="{07E1EA6D-5A84-4351-A665-62FB18EBBA7C}" destId="{6FEE15D0-8EED-4A54-9751-59E4796420CC}" srcOrd="0" destOrd="0" presId="urn:microsoft.com/office/officeart/2005/8/layout/vProcess5"/>
    <dgm:cxn modelId="{A309C52F-67F8-4290-89CF-E526307EAE76}" type="presOf" srcId="{ADC3BB97-5000-4ED0-A805-85E28366C0D0}" destId="{4CB0BDBA-42F0-4661-AA5C-E00A0904B4B3}" srcOrd="1" destOrd="0" presId="urn:microsoft.com/office/officeart/2005/8/layout/vProcess5"/>
    <dgm:cxn modelId="{1F833A4D-AB0F-4EA6-A379-2E55F3BE3244}" type="presOf" srcId="{07E1EA6D-5A84-4351-A665-62FB18EBBA7C}" destId="{7EB1F6AA-87CC-4374-94F8-D65F4FCBC098}" srcOrd="1" destOrd="0" presId="urn:microsoft.com/office/officeart/2005/8/layout/vProcess5"/>
    <dgm:cxn modelId="{6333AEBB-4B17-49CD-B4F3-A4B7B5E2F8F7}" type="presOf" srcId="{D5DE4F3C-BE8A-4DB5-A0F8-BD1D953576EF}" destId="{EE8549B5-EAD7-4B96-BF47-70F2641834AF}" srcOrd="0" destOrd="0" presId="urn:microsoft.com/office/officeart/2005/8/layout/vProcess5"/>
    <dgm:cxn modelId="{5F1E0825-BAE5-40C3-896B-1D634ACD5534}" srcId="{D721077B-13B7-4223-B8B9-2E8A53C9EE86}" destId="{D5DE4F3C-BE8A-4DB5-A0F8-BD1D953576EF}" srcOrd="3" destOrd="0" parTransId="{F863558A-BD29-4270-883B-7B1F5E023DC8}" sibTransId="{20485210-C728-4985-A205-5B30D220C513}"/>
    <dgm:cxn modelId="{E4510625-A833-4094-AD1A-8246BCDE678B}" srcId="{D721077B-13B7-4223-B8B9-2E8A53C9EE86}" destId="{07E1EA6D-5A84-4351-A665-62FB18EBBA7C}" srcOrd="1" destOrd="0" parTransId="{411EAA08-BDBE-42E1-BCED-4482614A0A7A}" sibTransId="{3885E846-BEC6-429B-84E7-81257E19AC33}"/>
    <dgm:cxn modelId="{0DB906E2-5DB4-4FBE-BC37-E89134806D2B}" type="presOf" srcId="{A2F4826D-38CB-4477-AAD0-11D5B8D17B35}" destId="{CBB176D9-17C8-41AD-9E6C-6563A45CDF7C}" srcOrd="0" destOrd="0" presId="urn:microsoft.com/office/officeart/2005/8/layout/vProcess5"/>
    <dgm:cxn modelId="{EF531ED8-307E-4243-86BA-78E2BE8434B9}" type="presOf" srcId="{D721077B-13B7-4223-B8B9-2E8A53C9EE86}" destId="{0E174BA1-1290-4CE7-9D4E-2B689C3DDF3D}" srcOrd="0" destOrd="0" presId="urn:microsoft.com/office/officeart/2005/8/layout/vProcess5"/>
    <dgm:cxn modelId="{0F14F765-6D26-496B-AA77-1C030C5A2919}" type="presOf" srcId="{C46DCEA7-85DF-449F-97C1-0A9267F6326F}" destId="{4E397D91-EA3A-491D-A68D-8062CA3B78A8}" srcOrd="0" destOrd="0" presId="urn:microsoft.com/office/officeart/2005/8/layout/vProcess5"/>
    <dgm:cxn modelId="{313AA0DC-FA48-4BC2-8469-B80ADBBE3D55}" srcId="{D721077B-13B7-4223-B8B9-2E8A53C9EE86}" destId="{C46DCEA7-85DF-449F-97C1-0A9267F6326F}" srcOrd="0" destOrd="0" parTransId="{CEDF6C3E-791B-4DA2-9EE6-BB0D23499ACC}" sibTransId="{A2F4826D-38CB-4477-AAD0-11D5B8D17B35}"/>
    <dgm:cxn modelId="{ED55C436-3A4A-462F-85E1-C0FF53B2F73F}" srcId="{D721077B-13B7-4223-B8B9-2E8A53C9EE86}" destId="{ADC3BB97-5000-4ED0-A805-85E28366C0D0}" srcOrd="2" destOrd="0" parTransId="{B14421FB-49CC-4DA9-B0D8-CF21F7C2D94E}" sibTransId="{619AFDB4-3EF6-4507-83D8-4AD5E5AC3744}"/>
    <dgm:cxn modelId="{A8CAAF85-AFAE-4B5F-81B5-DFC47328E3CD}" type="presParOf" srcId="{0E174BA1-1290-4CE7-9D4E-2B689C3DDF3D}" destId="{44EE967A-F26E-4D3A-AA4F-B6EE52EA86BC}" srcOrd="0" destOrd="0" presId="urn:microsoft.com/office/officeart/2005/8/layout/vProcess5"/>
    <dgm:cxn modelId="{04613896-9D21-40F6-8528-938840053047}" type="presParOf" srcId="{0E174BA1-1290-4CE7-9D4E-2B689C3DDF3D}" destId="{4E397D91-EA3A-491D-A68D-8062CA3B78A8}" srcOrd="1" destOrd="0" presId="urn:microsoft.com/office/officeart/2005/8/layout/vProcess5"/>
    <dgm:cxn modelId="{774E62CF-8A58-4D53-9FF5-F89C2CA762F6}" type="presParOf" srcId="{0E174BA1-1290-4CE7-9D4E-2B689C3DDF3D}" destId="{6FEE15D0-8EED-4A54-9751-59E4796420CC}" srcOrd="2" destOrd="0" presId="urn:microsoft.com/office/officeart/2005/8/layout/vProcess5"/>
    <dgm:cxn modelId="{00C86FE8-6404-4048-A844-469CC3EDEE53}" type="presParOf" srcId="{0E174BA1-1290-4CE7-9D4E-2B689C3DDF3D}" destId="{54B4CB1D-E808-48F0-9C1A-38E2C341CB0A}" srcOrd="3" destOrd="0" presId="urn:microsoft.com/office/officeart/2005/8/layout/vProcess5"/>
    <dgm:cxn modelId="{8DF30374-4262-4B98-9076-C816104B07D8}" type="presParOf" srcId="{0E174BA1-1290-4CE7-9D4E-2B689C3DDF3D}" destId="{EE8549B5-EAD7-4B96-BF47-70F2641834AF}" srcOrd="4" destOrd="0" presId="urn:microsoft.com/office/officeart/2005/8/layout/vProcess5"/>
    <dgm:cxn modelId="{43A32D76-0F8F-4867-9C91-2D98BD7ADA2F}" type="presParOf" srcId="{0E174BA1-1290-4CE7-9D4E-2B689C3DDF3D}" destId="{CBB176D9-17C8-41AD-9E6C-6563A45CDF7C}" srcOrd="5" destOrd="0" presId="urn:microsoft.com/office/officeart/2005/8/layout/vProcess5"/>
    <dgm:cxn modelId="{365B18E5-A415-459F-85FE-95349C48B7A8}" type="presParOf" srcId="{0E174BA1-1290-4CE7-9D4E-2B689C3DDF3D}" destId="{2027E717-24DC-40DC-8056-61254F1EBDCD}" srcOrd="6" destOrd="0" presId="urn:microsoft.com/office/officeart/2005/8/layout/vProcess5"/>
    <dgm:cxn modelId="{CB0B22E7-1B0E-4DC1-908D-D9E44492F419}" type="presParOf" srcId="{0E174BA1-1290-4CE7-9D4E-2B689C3DDF3D}" destId="{45863E21-9B18-4F87-88B1-9B224568592E}" srcOrd="7" destOrd="0" presId="urn:microsoft.com/office/officeart/2005/8/layout/vProcess5"/>
    <dgm:cxn modelId="{C33C27CE-32D5-4258-9EBD-3C1C7902A477}" type="presParOf" srcId="{0E174BA1-1290-4CE7-9D4E-2B689C3DDF3D}" destId="{75ED0F15-DD7C-4A1C-BA03-FE8BE7ECE7B0}" srcOrd="8" destOrd="0" presId="urn:microsoft.com/office/officeart/2005/8/layout/vProcess5"/>
    <dgm:cxn modelId="{56F27F16-C745-4DDF-B663-56E0AED58595}" type="presParOf" srcId="{0E174BA1-1290-4CE7-9D4E-2B689C3DDF3D}" destId="{7EB1F6AA-87CC-4374-94F8-D65F4FCBC098}" srcOrd="9" destOrd="0" presId="urn:microsoft.com/office/officeart/2005/8/layout/vProcess5"/>
    <dgm:cxn modelId="{8777687E-A4EC-41DB-809A-C65AA6245E4B}" type="presParOf" srcId="{0E174BA1-1290-4CE7-9D4E-2B689C3DDF3D}" destId="{4CB0BDBA-42F0-4661-AA5C-E00A0904B4B3}" srcOrd="10" destOrd="0" presId="urn:microsoft.com/office/officeart/2005/8/layout/vProcess5"/>
    <dgm:cxn modelId="{C7D1FD0C-9DED-4E6F-BB9C-13D79280C0DC}" type="presParOf" srcId="{0E174BA1-1290-4CE7-9D4E-2B689C3DDF3D}" destId="{00F9FB07-8C65-4D02-8BB6-81214977540D}" srcOrd="11" destOrd="0" presId="urn:microsoft.com/office/officeart/2005/8/layout/vProcess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4EDB64EE-C96D-4646-BFAB-02007BBF90F6}" type="doc">
      <dgm:prSet loTypeId="urn:microsoft.com/office/officeart/2005/8/layout/vProcess5" loCatId="process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ru-RU"/>
        </a:p>
      </dgm:t>
    </dgm:pt>
    <dgm:pt modelId="{0B414429-A152-4896-B4DA-A831814B5F5E}">
      <dgm:prSet custT="1"/>
      <dgm:spPr/>
      <dgm:t>
        <a:bodyPr/>
        <a:lstStyle/>
        <a:p>
          <a:pPr algn="ctr" rtl="0"/>
          <a:r>
            <a:rPr lang="ru-RU" sz="2000" dirty="0" smtClean="0">
              <a:solidFill>
                <a:schemeClr val="bg1"/>
              </a:solidFill>
            </a:rPr>
            <a:t>При анализе «Большого Толкового Словаря русского языка» под редакцией С.А. Кузнецова мы пришли к следующим выводам:</a:t>
          </a:r>
          <a:endParaRPr lang="ru-RU" sz="2000" dirty="0">
            <a:solidFill>
              <a:schemeClr val="bg1"/>
            </a:solidFill>
          </a:endParaRPr>
        </a:p>
      </dgm:t>
    </dgm:pt>
    <dgm:pt modelId="{C96F5B1A-DA6F-4DE2-85E7-0EA01574AA56}" type="parTrans" cxnId="{8C7B4A02-0FE5-4E06-8F4B-995637908143}">
      <dgm:prSet/>
      <dgm:spPr/>
      <dgm:t>
        <a:bodyPr/>
        <a:lstStyle/>
        <a:p>
          <a:endParaRPr lang="ru-RU"/>
        </a:p>
      </dgm:t>
    </dgm:pt>
    <dgm:pt modelId="{0C6C43C9-FB36-4223-9902-21F52C34A55B}" type="sibTrans" cxnId="{8C7B4A02-0FE5-4E06-8F4B-995637908143}">
      <dgm:prSet/>
      <dgm:spPr/>
      <dgm:t>
        <a:bodyPr/>
        <a:lstStyle/>
        <a:p>
          <a:endParaRPr lang="ru-RU"/>
        </a:p>
      </dgm:t>
    </dgm:pt>
    <dgm:pt modelId="{A5E41C08-A51F-4DAF-80D1-A89DD3331E6A}">
      <dgm:prSet custT="1"/>
      <dgm:spPr/>
      <dgm:t>
        <a:bodyPr/>
        <a:lstStyle/>
        <a:p>
          <a:pPr algn="l" rtl="0"/>
          <a:r>
            <a:rPr lang="ru-RU" sz="1600" dirty="0" smtClean="0"/>
            <a:t>Слова и фразеологизмы, включенные в словарь, относятся к общелитературной русской лексике, а также к взаимодействующим с ней специальным сферам языка; представлены также просторечия русского языка, которые употребительны в литературе и в разговорной речи.</a:t>
          </a:r>
          <a:endParaRPr lang="ru-RU" sz="1600" dirty="0"/>
        </a:p>
      </dgm:t>
    </dgm:pt>
    <dgm:pt modelId="{9D5A2ABA-A41E-4944-B2DC-EC36B48909CC}" type="parTrans" cxnId="{FDE44D41-C043-466B-8E51-74606CCF710D}">
      <dgm:prSet/>
      <dgm:spPr/>
      <dgm:t>
        <a:bodyPr/>
        <a:lstStyle/>
        <a:p>
          <a:endParaRPr lang="ru-RU"/>
        </a:p>
      </dgm:t>
    </dgm:pt>
    <dgm:pt modelId="{B25D6AA7-CA46-4332-BA45-09BE8787FE58}" type="sibTrans" cxnId="{FDE44D41-C043-466B-8E51-74606CCF710D}">
      <dgm:prSet/>
      <dgm:spPr/>
      <dgm:t>
        <a:bodyPr/>
        <a:lstStyle/>
        <a:p>
          <a:endParaRPr lang="ru-RU"/>
        </a:p>
      </dgm:t>
    </dgm:pt>
    <dgm:pt modelId="{0DCB2ED6-E6C8-4B7B-81D2-D2348B26F290}" type="pres">
      <dgm:prSet presAssocID="{4EDB64EE-C96D-4646-BFAB-02007BBF90F6}" presName="outerComposite" presStyleCnt="0">
        <dgm:presLayoutVars>
          <dgm:chMax val="5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023FF11-9FB0-4D0C-8578-842C95692BF4}" type="pres">
      <dgm:prSet presAssocID="{4EDB64EE-C96D-4646-BFAB-02007BBF90F6}" presName="dummyMaxCanvas" presStyleCnt="0">
        <dgm:presLayoutVars/>
      </dgm:prSet>
      <dgm:spPr/>
    </dgm:pt>
    <dgm:pt modelId="{D07CBB45-83DD-441C-B691-6ABE9BFC7E5C}" type="pres">
      <dgm:prSet presAssocID="{4EDB64EE-C96D-4646-BFAB-02007BBF90F6}" presName="TwoNodes_1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7D34056-5A5B-4FA6-BCBA-DB05F70E7786}" type="pres">
      <dgm:prSet presAssocID="{4EDB64EE-C96D-4646-BFAB-02007BBF90F6}" presName="TwoNodes_2" presStyleLbl="node1" presStyleIdx="1" presStyleCnt="2" custScaleX="11764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1EFEFED-5753-4BA0-9B7D-BA7C729E6693}" type="pres">
      <dgm:prSet presAssocID="{4EDB64EE-C96D-4646-BFAB-02007BBF90F6}" presName="TwoConn_1-2" presStyleLbl="fgAccFollowNode1" presStyleIdx="0" presStyleCnt="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F18B4EE-0FD7-4D84-B426-57ADCDB74462}" type="pres">
      <dgm:prSet presAssocID="{4EDB64EE-C96D-4646-BFAB-02007BBF90F6}" presName="TwoNodes_1_text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1324A34-E560-4777-B1ED-3FDBE18180C4}" type="pres">
      <dgm:prSet presAssocID="{4EDB64EE-C96D-4646-BFAB-02007BBF90F6}" presName="TwoNodes_2_text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DE44D41-C043-466B-8E51-74606CCF710D}" srcId="{4EDB64EE-C96D-4646-BFAB-02007BBF90F6}" destId="{A5E41C08-A51F-4DAF-80D1-A89DD3331E6A}" srcOrd="1" destOrd="0" parTransId="{9D5A2ABA-A41E-4944-B2DC-EC36B48909CC}" sibTransId="{B25D6AA7-CA46-4332-BA45-09BE8787FE58}"/>
    <dgm:cxn modelId="{33A1EB2E-210B-4E34-B50A-DC721E1DE27D}" type="presOf" srcId="{0C6C43C9-FB36-4223-9902-21F52C34A55B}" destId="{B1EFEFED-5753-4BA0-9B7D-BA7C729E6693}" srcOrd="0" destOrd="0" presId="urn:microsoft.com/office/officeart/2005/8/layout/vProcess5"/>
    <dgm:cxn modelId="{3956159E-66EF-439A-ABA6-570015DC25E6}" type="presOf" srcId="{0B414429-A152-4896-B4DA-A831814B5F5E}" destId="{9F18B4EE-0FD7-4D84-B426-57ADCDB74462}" srcOrd="1" destOrd="0" presId="urn:microsoft.com/office/officeart/2005/8/layout/vProcess5"/>
    <dgm:cxn modelId="{32A6CC57-EB93-4E73-A34C-716D3EC93EA4}" type="presOf" srcId="{A5E41C08-A51F-4DAF-80D1-A89DD3331E6A}" destId="{A7D34056-5A5B-4FA6-BCBA-DB05F70E7786}" srcOrd="0" destOrd="0" presId="urn:microsoft.com/office/officeart/2005/8/layout/vProcess5"/>
    <dgm:cxn modelId="{8ADF3599-810F-49AE-AF55-BC26EC128479}" type="presOf" srcId="{0B414429-A152-4896-B4DA-A831814B5F5E}" destId="{D07CBB45-83DD-441C-B691-6ABE9BFC7E5C}" srcOrd="0" destOrd="0" presId="urn:microsoft.com/office/officeart/2005/8/layout/vProcess5"/>
    <dgm:cxn modelId="{309D44D0-27B8-4D02-B628-5C8BDABA74AE}" type="presOf" srcId="{A5E41C08-A51F-4DAF-80D1-A89DD3331E6A}" destId="{21324A34-E560-4777-B1ED-3FDBE18180C4}" srcOrd="1" destOrd="0" presId="urn:microsoft.com/office/officeart/2005/8/layout/vProcess5"/>
    <dgm:cxn modelId="{8C7B4A02-0FE5-4E06-8F4B-995637908143}" srcId="{4EDB64EE-C96D-4646-BFAB-02007BBF90F6}" destId="{0B414429-A152-4896-B4DA-A831814B5F5E}" srcOrd="0" destOrd="0" parTransId="{C96F5B1A-DA6F-4DE2-85E7-0EA01574AA56}" sibTransId="{0C6C43C9-FB36-4223-9902-21F52C34A55B}"/>
    <dgm:cxn modelId="{74C2638B-8C48-4818-968A-2BFF937946B7}" type="presOf" srcId="{4EDB64EE-C96D-4646-BFAB-02007BBF90F6}" destId="{0DCB2ED6-E6C8-4B7B-81D2-D2348B26F290}" srcOrd="0" destOrd="0" presId="urn:microsoft.com/office/officeart/2005/8/layout/vProcess5"/>
    <dgm:cxn modelId="{F216E563-E988-459E-A3A3-D7975C2893D0}" type="presParOf" srcId="{0DCB2ED6-E6C8-4B7B-81D2-D2348B26F290}" destId="{D023FF11-9FB0-4D0C-8578-842C95692BF4}" srcOrd="0" destOrd="0" presId="urn:microsoft.com/office/officeart/2005/8/layout/vProcess5"/>
    <dgm:cxn modelId="{98177B92-A1B4-4232-BB72-23633C808D8C}" type="presParOf" srcId="{0DCB2ED6-E6C8-4B7B-81D2-D2348B26F290}" destId="{D07CBB45-83DD-441C-B691-6ABE9BFC7E5C}" srcOrd="1" destOrd="0" presId="urn:microsoft.com/office/officeart/2005/8/layout/vProcess5"/>
    <dgm:cxn modelId="{8B5BCCDE-3CDA-4B9F-A1E3-6359CE09B25A}" type="presParOf" srcId="{0DCB2ED6-E6C8-4B7B-81D2-D2348B26F290}" destId="{A7D34056-5A5B-4FA6-BCBA-DB05F70E7786}" srcOrd="2" destOrd="0" presId="urn:microsoft.com/office/officeart/2005/8/layout/vProcess5"/>
    <dgm:cxn modelId="{A8DD3F58-134C-4C34-A01A-75D74D36314D}" type="presParOf" srcId="{0DCB2ED6-E6C8-4B7B-81D2-D2348B26F290}" destId="{B1EFEFED-5753-4BA0-9B7D-BA7C729E6693}" srcOrd="3" destOrd="0" presId="urn:microsoft.com/office/officeart/2005/8/layout/vProcess5"/>
    <dgm:cxn modelId="{200338A9-DBF1-4A06-9F84-06202D42355B}" type="presParOf" srcId="{0DCB2ED6-E6C8-4B7B-81D2-D2348B26F290}" destId="{9F18B4EE-0FD7-4D84-B426-57ADCDB74462}" srcOrd="4" destOrd="0" presId="urn:microsoft.com/office/officeart/2005/8/layout/vProcess5"/>
    <dgm:cxn modelId="{E6B64AB3-3446-4D46-BC78-DBB8BA0A2509}" type="presParOf" srcId="{0DCB2ED6-E6C8-4B7B-81D2-D2348B26F290}" destId="{21324A34-E560-4777-B1ED-3FDBE18180C4}" srcOrd="5" destOrd="0" presId="urn:microsoft.com/office/officeart/2005/8/layout/vProcess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AF78DFD8-B787-4D3B-8241-060666006FE6}" type="doc">
      <dgm:prSet loTypeId="urn:microsoft.com/office/officeart/2005/8/layout/arrow4" loCatId="process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ru-RU"/>
        </a:p>
      </dgm:t>
    </dgm:pt>
    <dgm:pt modelId="{437D2AB8-5098-4241-8BD3-9A09798056F5}">
      <dgm:prSet/>
      <dgm:spPr/>
      <dgm:t>
        <a:bodyPr/>
        <a:lstStyle/>
        <a:p>
          <a:pPr rtl="0"/>
          <a:r>
            <a:rPr lang="ru-RU" dirty="0" smtClean="0"/>
            <a:t>Словарная статья включает толкование значения (значений для многозначных слов), примеры употребления в речи на уровне кратких речений, иллюстраций (литературных и общеязыковых), необходимые сведения о сочетаемости, грамматические характеристики слова, а также сопровождается описанием наиболее употребляемых фразеологических выражений, которые порождены этим словом либо так или иначе с ним связаны, многие словарные статьи сопровождаются краткими энциклопедическими справками.</a:t>
          </a:r>
          <a:endParaRPr lang="ru-RU" dirty="0"/>
        </a:p>
      </dgm:t>
    </dgm:pt>
    <dgm:pt modelId="{AB5022F4-86D6-4211-A16F-7A19FD171D49}" type="parTrans" cxnId="{9EFEF8B9-2D12-467B-AC84-9974E39D6EEF}">
      <dgm:prSet/>
      <dgm:spPr/>
      <dgm:t>
        <a:bodyPr/>
        <a:lstStyle/>
        <a:p>
          <a:endParaRPr lang="ru-RU"/>
        </a:p>
      </dgm:t>
    </dgm:pt>
    <dgm:pt modelId="{90435A3E-B965-48CF-BDAD-630700F01945}" type="sibTrans" cxnId="{9EFEF8B9-2D12-467B-AC84-9974E39D6EEF}">
      <dgm:prSet/>
      <dgm:spPr/>
      <dgm:t>
        <a:bodyPr/>
        <a:lstStyle/>
        <a:p>
          <a:endParaRPr lang="ru-RU"/>
        </a:p>
      </dgm:t>
    </dgm:pt>
    <dgm:pt modelId="{B4F78048-896C-44CA-96F4-9526B4DD9826}">
      <dgm:prSet custT="1"/>
      <dgm:spPr/>
      <dgm:t>
        <a:bodyPr/>
        <a:lstStyle/>
        <a:p>
          <a:pPr rtl="0"/>
          <a:r>
            <a:rPr lang="ru-RU" sz="1800" dirty="0" smtClean="0"/>
            <a:t>Принципы частичного гнездования приводят к компактному размещению материала в однотомном словаре.</a:t>
          </a:r>
          <a:endParaRPr lang="ru-RU" sz="1800" dirty="0"/>
        </a:p>
      </dgm:t>
    </dgm:pt>
    <dgm:pt modelId="{1B6CD295-E713-48C4-9FA7-FF3F4F4AFC89}" type="parTrans" cxnId="{C350BD0E-1540-401C-A3AD-7B7A5D285B43}">
      <dgm:prSet/>
      <dgm:spPr/>
      <dgm:t>
        <a:bodyPr/>
        <a:lstStyle/>
        <a:p>
          <a:endParaRPr lang="ru-RU"/>
        </a:p>
      </dgm:t>
    </dgm:pt>
    <dgm:pt modelId="{14B0DBCD-A493-41EB-ABD6-7B80830923F8}" type="sibTrans" cxnId="{C350BD0E-1540-401C-A3AD-7B7A5D285B43}">
      <dgm:prSet/>
      <dgm:spPr/>
      <dgm:t>
        <a:bodyPr/>
        <a:lstStyle/>
        <a:p>
          <a:endParaRPr lang="ru-RU"/>
        </a:p>
      </dgm:t>
    </dgm:pt>
    <dgm:pt modelId="{C61CF58A-5440-4379-AC93-7E840071F48F}" type="pres">
      <dgm:prSet presAssocID="{AF78DFD8-B787-4D3B-8241-060666006FE6}" presName="compositeShape" presStyleCnt="0">
        <dgm:presLayoutVars>
          <dgm:chMax val="2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F9CBBF3C-703C-4429-A38E-E13FF79A947F}" type="pres">
      <dgm:prSet presAssocID="{437D2AB8-5098-4241-8BD3-9A09798056F5}" presName="upArrow" presStyleLbl="node1" presStyleIdx="0" presStyleCnt="2"/>
      <dgm:spPr/>
    </dgm:pt>
    <dgm:pt modelId="{C345F982-A700-4F83-9E88-206A4B1B7633}" type="pres">
      <dgm:prSet presAssocID="{437D2AB8-5098-4241-8BD3-9A09798056F5}" presName="upArrowText" presStyleLbl="revTx" presStyleIdx="0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7B23FC2-84C4-49B9-B015-C3C7DDD381E1}" type="pres">
      <dgm:prSet presAssocID="{B4F78048-896C-44CA-96F4-9526B4DD9826}" presName="downArrow" presStyleLbl="node1" presStyleIdx="1" presStyleCnt="2"/>
      <dgm:spPr/>
    </dgm:pt>
    <dgm:pt modelId="{CE03BB5D-B53E-47DE-A9CB-24E8125FA259}" type="pres">
      <dgm:prSet presAssocID="{B4F78048-896C-44CA-96F4-9526B4DD9826}" presName="downArrowText" presStyleLbl="revTx" presStyleIdx="1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6D59A96-B1AA-4B6C-BE57-C9E221677B0D}" type="presOf" srcId="{AF78DFD8-B787-4D3B-8241-060666006FE6}" destId="{C61CF58A-5440-4379-AC93-7E840071F48F}" srcOrd="0" destOrd="0" presId="urn:microsoft.com/office/officeart/2005/8/layout/arrow4"/>
    <dgm:cxn modelId="{9EFEF8B9-2D12-467B-AC84-9974E39D6EEF}" srcId="{AF78DFD8-B787-4D3B-8241-060666006FE6}" destId="{437D2AB8-5098-4241-8BD3-9A09798056F5}" srcOrd="0" destOrd="0" parTransId="{AB5022F4-86D6-4211-A16F-7A19FD171D49}" sibTransId="{90435A3E-B965-48CF-BDAD-630700F01945}"/>
    <dgm:cxn modelId="{4E196F21-44B8-480E-A0A0-620729AC4B4B}" type="presOf" srcId="{437D2AB8-5098-4241-8BD3-9A09798056F5}" destId="{C345F982-A700-4F83-9E88-206A4B1B7633}" srcOrd="0" destOrd="0" presId="urn:microsoft.com/office/officeart/2005/8/layout/arrow4"/>
    <dgm:cxn modelId="{C350BD0E-1540-401C-A3AD-7B7A5D285B43}" srcId="{AF78DFD8-B787-4D3B-8241-060666006FE6}" destId="{B4F78048-896C-44CA-96F4-9526B4DD9826}" srcOrd="1" destOrd="0" parTransId="{1B6CD295-E713-48C4-9FA7-FF3F4F4AFC89}" sibTransId="{14B0DBCD-A493-41EB-ABD6-7B80830923F8}"/>
    <dgm:cxn modelId="{15A394AD-6005-4A32-98D7-C90917067F05}" type="presOf" srcId="{B4F78048-896C-44CA-96F4-9526B4DD9826}" destId="{CE03BB5D-B53E-47DE-A9CB-24E8125FA259}" srcOrd="0" destOrd="0" presId="urn:microsoft.com/office/officeart/2005/8/layout/arrow4"/>
    <dgm:cxn modelId="{E84CD6ED-D30E-4F41-8FCF-401BB893EE27}" type="presParOf" srcId="{C61CF58A-5440-4379-AC93-7E840071F48F}" destId="{F9CBBF3C-703C-4429-A38E-E13FF79A947F}" srcOrd="0" destOrd="0" presId="urn:microsoft.com/office/officeart/2005/8/layout/arrow4"/>
    <dgm:cxn modelId="{5EDE5B5E-0862-441D-BED1-C5CF85124546}" type="presParOf" srcId="{C61CF58A-5440-4379-AC93-7E840071F48F}" destId="{C345F982-A700-4F83-9E88-206A4B1B7633}" srcOrd="1" destOrd="0" presId="urn:microsoft.com/office/officeart/2005/8/layout/arrow4"/>
    <dgm:cxn modelId="{98C45FF3-8751-4119-BDFA-51F32ECBF63A}" type="presParOf" srcId="{C61CF58A-5440-4379-AC93-7E840071F48F}" destId="{E7B23FC2-84C4-49B9-B015-C3C7DDD381E1}" srcOrd="2" destOrd="0" presId="urn:microsoft.com/office/officeart/2005/8/layout/arrow4"/>
    <dgm:cxn modelId="{241E9C92-1F4B-4D41-ADC6-EDAD075001B4}" type="presParOf" srcId="{C61CF58A-5440-4379-AC93-7E840071F48F}" destId="{CE03BB5D-B53E-47DE-A9CB-24E8125FA259}" srcOrd="3" destOrd="0" presId="urn:microsoft.com/office/officeart/2005/8/layout/arrow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C0F32A82-08BD-4F04-A980-5120DFF72E0D}" type="doc">
      <dgm:prSet loTypeId="urn:microsoft.com/office/officeart/2005/8/layout/arrow4" loCatId="process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ru-RU"/>
        </a:p>
      </dgm:t>
    </dgm:pt>
    <dgm:pt modelId="{6E6B76D0-34B1-4135-A239-D4917A5DF7FB}">
      <dgm:prSet/>
      <dgm:spPr/>
      <dgm:t>
        <a:bodyPr/>
        <a:lstStyle/>
        <a:p>
          <a:pPr rtl="0"/>
          <a:r>
            <a:rPr lang="ru-RU" dirty="0" smtClean="0"/>
            <a:t>В данном словаре присутствуют описательный, отсылочный, смешанный и словообразовательный способы толкования, но отсутствуют отожествляющие и предметные виды описательного  толкования. </a:t>
          </a:r>
        </a:p>
      </dgm:t>
    </dgm:pt>
    <dgm:pt modelId="{1E59438D-11A5-4177-89BC-68FD2DE9574B}" type="parTrans" cxnId="{C822A81A-04BE-4CD7-A5AC-B91A2122A4F6}">
      <dgm:prSet/>
      <dgm:spPr/>
      <dgm:t>
        <a:bodyPr/>
        <a:lstStyle/>
        <a:p>
          <a:endParaRPr lang="ru-RU"/>
        </a:p>
      </dgm:t>
    </dgm:pt>
    <dgm:pt modelId="{2CEABA98-A8A3-4843-88D8-E757E8C582B9}" type="sibTrans" cxnId="{C822A81A-04BE-4CD7-A5AC-B91A2122A4F6}">
      <dgm:prSet/>
      <dgm:spPr/>
      <dgm:t>
        <a:bodyPr/>
        <a:lstStyle/>
        <a:p>
          <a:endParaRPr lang="ru-RU"/>
        </a:p>
      </dgm:t>
    </dgm:pt>
    <dgm:pt modelId="{24541686-D763-4B8A-BF89-1C01BBA61675}">
      <dgm:prSet custT="1"/>
      <dgm:spPr/>
      <dgm:t>
        <a:bodyPr/>
        <a:lstStyle/>
        <a:p>
          <a:pPr rtl="0"/>
          <a:r>
            <a:rPr lang="ru-RU" sz="2400" dirty="0" smtClean="0"/>
            <a:t>В Словаре не встречаются географические и семантические пометы.</a:t>
          </a:r>
          <a:endParaRPr lang="ru-RU" sz="2400" dirty="0"/>
        </a:p>
      </dgm:t>
    </dgm:pt>
    <dgm:pt modelId="{A7B34FE4-3A99-4E45-9CF9-034DAAEA6DB7}" type="parTrans" cxnId="{8FE5BBA6-B1F8-438F-8F2A-B5205C775D1A}">
      <dgm:prSet/>
      <dgm:spPr/>
      <dgm:t>
        <a:bodyPr/>
        <a:lstStyle/>
        <a:p>
          <a:endParaRPr lang="ru-RU"/>
        </a:p>
      </dgm:t>
    </dgm:pt>
    <dgm:pt modelId="{F9B4EC32-7F48-4C26-A9A4-2FC3BEBED5C5}" type="sibTrans" cxnId="{8FE5BBA6-B1F8-438F-8F2A-B5205C775D1A}">
      <dgm:prSet/>
      <dgm:spPr/>
      <dgm:t>
        <a:bodyPr/>
        <a:lstStyle/>
        <a:p>
          <a:endParaRPr lang="ru-RU"/>
        </a:p>
      </dgm:t>
    </dgm:pt>
    <dgm:pt modelId="{C573AE71-97EA-40CE-B48C-E780ABF5FED4}" type="pres">
      <dgm:prSet presAssocID="{C0F32A82-08BD-4F04-A980-5120DFF72E0D}" presName="compositeShape" presStyleCnt="0">
        <dgm:presLayoutVars>
          <dgm:chMax val="2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85A0CA0-12F9-4B8B-9116-42BCB28AF87B}" type="pres">
      <dgm:prSet presAssocID="{6E6B76D0-34B1-4135-A239-D4917A5DF7FB}" presName="upArrow" presStyleLbl="node1" presStyleIdx="0" presStyleCnt="2"/>
      <dgm:spPr/>
    </dgm:pt>
    <dgm:pt modelId="{339B0388-36CC-4288-A4AE-A47A6C8DE0BF}" type="pres">
      <dgm:prSet presAssocID="{6E6B76D0-34B1-4135-A239-D4917A5DF7FB}" presName="upArrowText" presStyleLbl="revTx" presStyleIdx="0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FE54566-68A3-4BF8-8E7F-A6870B4450D7}" type="pres">
      <dgm:prSet presAssocID="{24541686-D763-4B8A-BF89-1C01BBA61675}" presName="downArrow" presStyleLbl="node1" presStyleIdx="1" presStyleCnt="2"/>
      <dgm:spPr/>
    </dgm:pt>
    <dgm:pt modelId="{C37A94D0-9D01-499C-BCB2-0F60DDC13624}" type="pres">
      <dgm:prSet presAssocID="{24541686-D763-4B8A-BF89-1C01BBA61675}" presName="downArrowText" presStyleLbl="revTx" presStyleIdx="1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C822A81A-04BE-4CD7-A5AC-B91A2122A4F6}" srcId="{C0F32A82-08BD-4F04-A980-5120DFF72E0D}" destId="{6E6B76D0-34B1-4135-A239-D4917A5DF7FB}" srcOrd="0" destOrd="0" parTransId="{1E59438D-11A5-4177-89BC-68FD2DE9574B}" sibTransId="{2CEABA98-A8A3-4843-88D8-E757E8C582B9}"/>
    <dgm:cxn modelId="{8AEB3044-E289-4991-A18B-D56BABA6484D}" type="presOf" srcId="{C0F32A82-08BD-4F04-A980-5120DFF72E0D}" destId="{C573AE71-97EA-40CE-B48C-E780ABF5FED4}" srcOrd="0" destOrd="0" presId="urn:microsoft.com/office/officeart/2005/8/layout/arrow4"/>
    <dgm:cxn modelId="{963C6610-DC7F-4EC1-9431-C3CC4A26A368}" type="presOf" srcId="{6E6B76D0-34B1-4135-A239-D4917A5DF7FB}" destId="{339B0388-36CC-4288-A4AE-A47A6C8DE0BF}" srcOrd="0" destOrd="0" presId="urn:microsoft.com/office/officeart/2005/8/layout/arrow4"/>
    <dgm:cxn modelId="{8FE5BBA6-B1F8-438F-8F2A-B5205C775D1A}" srcId="{C0F32A82-08BD-4F04-A980-5120DFF72E0D}" destId="{24541686-D763-4B8A-BF89-1C01BBA61675}" srcOrd="1" destOrd="0" parTransId="{A7B34FE4-3A99-4E45-9CF9-034DAAEA6DB7}" sibTransId="{F9B4EC32-7F48-4C26-A9A4-2FC3BEBED5C5}"/>
    <dgm:cxn modelId="{27290D93-1B2A-4B27-AD94-A7C54D7412C0}" type="presOf" srcId="{24541686-D763-4B8A-BF89-1C01BBA61675}" destId="{C37A94D0-9D01-499C-BCB2-0F60DDC13624}" srcOrd="0" destOrd="0" presId="urn:microsoft.com/office/officeart/2005/8/layout/arrow4"/>
    <dgm:cxn modelId="{1C0C9FD9-A9F2-49A1-9F03-ED3424724272}" type="presParOf" srcId="{C573AE71-97EA-40CE-B48C-E780ABF5FED4}" destId="{485A0CA0-12F9-4B8B-9116-42BCB28AF87B}" srcOrd="0" destOrd="0" presId="urn:microsoft.com/office/officeart/2005/8/layout/arrow4"/>
    <dgm:cxn modelId="{62B90405-E79A-4422-9AF2-A9A437F81FEF}" type="presParOf" srcId="{C573AE71-97EA-40CE-B48C-E780ABF5FED4}" destId="{339B0388-36CC-4288-A4AE-A47A6C8DE0BF}" srcOrd="1" destOrd="0" presId="urn:microsoft.com/office/officeart/2005/8/layout/arrow4"/>
    <dgm:cxn modelId="{6C32E696-0DF3-46B9-AB1A-C00A95F4687D}" type="presParOf" srcId="{C573AE71-97EA-40CE-B48C-E780ABF5FED4}" destId="{6FE54566-68A3-4BF8-8E7F-A6870B4450D7}" srcOrd="2" destOrd="0" presId="urn:microsoft.com/office/officeart/2005/8/layout/arrow4"/>
    <dgm:cxn modelId="{CA089E29-356D-40DD-B4A3-758BB195DF68}" type="presParOf" srcId="{C573AE71-97EA-40CE-B48C-E780ABF5FED4}" destId="{C37A94D0-9D01-499C-BCB2-0F60DDC13624}" srcOrd="3" destOrd="0" presId="urn:microsoft.com/office/officeart/2005/8/layout/arrow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4B0D2C6C-316F-4F0F-81BC-12FC3DB181C6}" type="doc">
      <dgm:prSet loTypeId="urn:microsoft.com/office/officeart/2005/8/layout/vList6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FA49DCBE-5384-4389-8700-1C68D0E57AED}">
      <dgm:prSet/>
      <dgm:spPr>
        <a:solidFill>
          <a:schemeClr val="accent2"/>
        </a:solidFill>
      </dgm:spPr>
      <dgm:t>
        <a:bodyPr/>
        <a:lstStyle/>
        <a:p>
          <a:pPr rtl="0"/>
          <a:r>
            <a:rPr lang="ru-RU" dirty="0" smtClean="0"/>
            <a:t>по объему</a:t>
          </a:r>
          <a:endParaRPr lang="ru-RU" dirty="0"/>
        </a:p>
      </dgm:t>
    </dgm:pt>
    <dgm:pt modelId="{06D1399E-1D8C-4112-8B7C-72829E26666E}" type="parTrans" cxnId="{1D7DDAD2-886B-4456-95FB-B3CBB39629C2}">
      <dgm:prSet/>
      <dgm:spPr/>
      <dgm:t>
        <a:bodyPr/>
        <a:lstStyle/>
        <a:p>
          <a:endParaRPr lang="ru-RU"/>
        </a:p>
      </dgm:t>
    </dgm:pt>
    <dgm:pt modelId="{4B8DB10E-B32C-4861-8236-C214AAE26714}" type="sibTrans" cxnId="{1D7DDAD2-886B-4456-95FB-B3CBB39629C2}">
      <dgm:prSet/>
      <dgm:spPr/>
      <dgm:t>
        <a:bodyPr/>
        <a:lstStyle/>
        <a:p>
          <a:endParaRPr lang="ru-RU"/>
        </a:p>
      </dgm:t>
    </dgm:pt>
    <dgm:pt modelId="{6D60092F-9A4D-4DF3-9FB2-09D316D8ACC4}">
      <dgm:prSet/>
      <dgm:spPr>
        <a:solidFill>
          <a:schemeClr val="accent2"/>
        </a:solidFill>
      </dgm:spPr>
      <dgm:t>
        <a:bodyPr/>
        <a:lstStyle/>
        <a:p>
          <a:pPr rtl="0"/>
          <a:r>
            <a:rPr lang="ru-RU" dirty="0" smtClean="0"/>
            <a:t>по составу</a:t>
          </a:r>
          <a:endParaRPr lang="ru-RU" dirty="0"/>
        </a:p>
      </dgm:t>
    </dgm:pt>
    <dgm:pt modelId="{4376FF08-FE99-4CC3-9119-266CD9AD980D}" type="parTrans" cxnId="{49781996-FA38-45C3-96BA-80755099DDE0}">
      <dgm:prSet/>
      <dgm:spPr/>
      <dgm:t>
        <a:bodyPr/>
        <a:lstStyle/>
        <a:p>
          <a:endParaRPr lang="ru-RU"/>
        </a:p>
      </dgm:t>
    </dgm:pt>
    <dgm:pt modelId="{1A17E9D0-86FF-4180-8FDC-F610A3EDCC39}" type="sibTrans" cxnId="{49781996-FA38-45C3-96BA-80755099DDE0}">
      <dgm:prSet/>
      <dgm:spPr/>
      <dgm:t>
        <a:bodyPr/>
        <a:lstStyle/>
        <a:p>
          <a:endParaRPr lang="ru-RU"/>
        </a:p>
      </dgm:t>
    </dgm:pt>
    <dgm:pt modelId="{64214DE9-7BDA-41F8-A0A8-1477990BECF8}">
      <dgm:prSet/>
      <dgm:spPr>
        <a:solidFill>
          <a:schemeClr val="accent2"/>
        </a:solidFill>
      </dgm:spPr>
      <dgm:t>
        <a:bodyPr/>
        <a:lstStyle/>
        <a:p>
          <a:pPr rtl="0"/>
          <a:r>
            <a:rPr lang="ru-RU" dirty="0" smtClean="0"/>
            <a:t>по форме словарной статьи</a:t>
          </a:r>
          <a:endParaRPr lang="ru-RU" dirty="0"/>
        </a:p>
      </dgm:t>
    </dgm:pt>
    <dgm:pt modelId="{FE7B64DE-C3DC-4971-A858-47D5C065DC81}" type="parTrans" cxnId="{32CFAC53-5D2A-40C7-950F-D9CD2473FEB4}">
      <dgm:prSet/>
      <dgm:spPr/>
      <dgm:t>
        <a:bodyPr/>
        <a:lstStyle/>
        <a:p>
          <a:endParaRPr lang="ru-RU"/>
        </a:p>
      </dgm:t>
    </dgm:pt>
    <dgm:pt modelId="{78A6D2B0-D807-4D16-9F22-FBA9AE058F10}" type="sibTrans" cxnId="{32CFAC53-5D2A-40C7-950F-D9CD2473FEB4}">
      <dgm:prSet/>
      <dgm:spPr/>
      <dgm:t>
        <a:bodyPr/>
        <a:lstStyle/>
        <a:p>
          <a:endParaRPr lang="ru-RU"/>
        </a:p>
      </dgm:t>
    </dgm:pt>
    <dgm:pt modelId="{E258B898-61DA-4860-B705-5BF582B9AD82}">
      <dgm:prSet/>
      <dgm:spPr>
        <a:solidFill>
          <a:schemeClr val="accent2"/>
        </a:solidFill>
      </dgm:spPr>
      <dgm:t>
        <a:bodyPr/>
        <a:lstStyle/>
        <a:p>
          <a:pPr rtl="0"/>
          <a:r>
            <a:rPr lang="ru-RU" dirty="0" smtClean="0"/>
            <a:t>по способу расположения слов</a:t>
          </a:r>
          <a:endParaRPr lang="ru-RU" dirty="0"/>
        </a:p>
      </dgm:t>
    </dgm:pt>
    <dgm:pt modelId="{7454678D-C5D8-4313-8BBF-0302171CDC36}" type="parTrans" cxnId="{DA7D94F6-1927-487B-8946-1D36D2C0AEDC}">
      <dgm:prSet/>
      <dgm:spPr/>
      <dgm:t>
        <a:bodyPr/>
        <a:lstStyle/>
        <a:p>
          <a:endParaRPr lang="ru-RU"/>
        </a:p>
      </dgm:t>
    </dgm:pt>
    <dgm:pt modelId="{25A55417-C322-4F1B-B097-93745EB18795}" type="sibTrans" cxnId="{DA7D94F6-1927-487B-8946-1D36D2C0AEDC}">
      <dgm:prSet/>
      <dgm:spPr/>
      <dgm:t>
        <a:bodyPr/>
        <a:lstStyle/>
        <a:p>
          <a:endParaRPr lang="ru-RU"/>
        </a:p>
      </dgm:t>
    </dgm:pt>
    <dgm:pt modelId="{7F0E502D-99B1-4730-BD66-EA9F240F9735}">
      <dgm:prSet/>
      <dgm:spPr/>
      <dgm:t>
        <a:bodyPr/>
        <a:lstStyle/>
        <a:p>
          <a:r>
            <a:rPr lang="ru-RU" dirty="0" smtClean="0"/>
            <a:t>Большой, так как объём словаря составляет около 130 </a:t>
          </a:r>
          <a:r>
            <a:rPr lang="ru-RU" dirty="0" err="1" smtClean="0"/>
            <a:t>тыс.слов</a:t>
          </a:r>
          <a:endParaRPr lang="ru-RU" dirty="0"/>
        </a:p>
      </dgm:t>
    </dgm:pt>
    <dgm:pt modelId="{D9750C00-3D02-464F-AA59-539C14FE734D}" type="parTrans" cxnId="{F1141D65-7374-4931-B1CA-4E375DF4A9DA}">
      <dgm:prSet/>
      <dgm:spPr/>
      <dgm:t>
        <a:bodyPr/>
        <a:lstStyle/>
        <a:p>
          <a:endParaRPr lang="ru-RU"/>
        </a:p>
      </dgm:t>
    </dgm:pt>
    <dgm:pt modelId="{D185066E-C34D-42D6-BB9D-A4C845A91A87}" type="sibTrans" cxnId="{F1141D65-7374-4931-B1CA-4E375DF4A9DA}">
      <dgm:prSet/>
      <dgm:spPr/>
      <dgm:t>
        <a:bodyPr/>
        <a:lstStyle/>
        <a:p>
          <a:endParaRPr lang="ru-RU"/>
        </a:p>
      </dgm:t>
    </dgm:pt>
    <dgm:pt modelId="{7A769635-F777-4A6B-924B-0AB8C505E699}">
      <dgm:prSet/>
      <dgm:spPr/>
      <dgm:t>
        <a:bodyPr/>
        <a:lstStyle/>
        <a:p>
          <a:r>
            <a:rPr lang="ru-RU" dirty="0" smtClean="0"/>
            <a:t>Двусторонний: левая сторона – заголовочное слово; правая сторона – лингвистический комментарий. (см. рис. 5) </a:t>
          </a:r>
          <a:endParaRPr lang="ru-RU" dirty="0"/>
        </a:p>
      </dgm:t>
    </dgm:pt>
    <dgm:pt modelId="{B464F306-5042-4140-B353-0BAE6B4B417B}" type="parTrans" cxnId="{1545FA5C-B066-4986-AEA2-63DE276A4633}">
      <dgm:prSet/>
      <dgm:spPr/>
      <dgm:t>
        <a:bodyPr/>
        <a:lstStyle/>
        <a:p>
          <a:endParaRPr lang="ru-RU"/>
        </a:p>
      </dgm:t>
    </dgm:pt>
    <dgm:pt modelId="{8794582C-B854-432E-9526-FDE4AFE0A32A}" type="sibTrans" cxnId="{1545FA5C-B066-4986-AEA2-63DE276A4633}">
      <dgm:prSet/>
      <dgm:spPr/>
      <dgm:t>
        <a:bodyPr/>
        <a:lstStyle/>
        <a:p>
          <a:endParaRPr lang="ru-RU"/>
        </a:p>
      </dgm:t>
    </dgm:pt>
    <dgm:pt modelId="{3E90FC1A-8C02-4475-A8DD-A5687CB466D9}">
      <dgm:prSet/>
      <dgm:spPr/>
      <dgm:t>
        <a:bodyPr/>
        <a:lstStyle/>
        <a:p>
          <a:r>
            <a:rPr lang="ru-RU" dirty="0" smtClean="0"/>
            <a:t>Алфавитный</a:t>
          </a:r>
          <a:endParaRPr lang="ru-RU" dirty="0"/>
        </a:p>
      </dgm:t>
    </dgm:pt>
    <dgm:pt modelId="{31C650FD-181E-45F1-948A-B13E85E7E041}" type="parTrans" cxnId="{FE178DDA-64C9-4983-9ABE-8FB98460E913}">
      <dgm:prSet/>
      <dgm:spPr/>
      <dgm:t>
        <a:bodyPr/>
        <a:lstStyle/>
        <a:p>
          <a:endParaRPr lang="ru-RU"/>
        </a:p>
      </dgm:t>
    </dgm:pt>
    <dgm:pt modelId="{E1A0DF18-E6C2-4918-B4FD-7FDB965E9497}" type="sibTrans" cxnId="{FE178DDA-64C9-4983-9ABE-8FB98460E913}">
      <dgm:prSet/>
      <dgm:spPr/>
      <dgm:t>
        <a:bodyPr/>
        <a:lstStyle/>
        <a:p>
          <a:endParaRPr lang="ru-RU"/>
        </a:p>
      </dgm:t>
    </dgm:pt>
    <dgm:pt modelId="{2716FE5C-4A00-499A-93D1-685566C41060}">
      <dgm:prSet/>
      <dgm:spPr/>
      <dgm:t>
        <a:bodyPr/>
        <a:lstStyle/>
        <a:p>
          <a:r>
            <a:rPr lang="ru-RU" dirty="0" smtClean="0"/>
            <a:t>С элементами гнездования (см. рис. 4)</a:t>
          </a:r>
          <a:endParaRPr lang="ru-RU" dirty="0"/>
        </a:p>
      </dgm:t>
    </dgm:pt>
    <dgm:pt modelId="{0115563C-A75A-40F2-959B-281004897F0B}" type="parTrans" cxnId="{0A892B44-DF25-4D29-A918-E6F14535F7D4}">
      <dgm:prSet/>
      <dgm:spPr/>
      <dgm:t>
        <a:bodyPr/>
        <a:lstStyle/>
        <a:p>
          <a:endParaRPr lang="ru-RU"/>
        </a:p>
      </dgm:t>
    </dgm:pt>
    <dgm:pt modelId="{FBB83C9A-B9C5-4EF4-B0C3-61E7BB784606}" type="sibTrans" cxnId="{0A892B44-DF25-4D29-A918-E6F14535F7D4}">
      <dgm:prSet/>
      <dgm:spPr/>
      <dgm:t>
        <a:bodyPr/>
        <a:lstStyle/>
        <a:p>
          <a:endParaRPr lang="ru-RU"/>
        </a:p>
      </dgm:t>
    </dgm:pt>
    <dgm:pt modelId="{9B97BB6D-4D09-4D62-A9AD-EAB02BD446A3}">
      <dgm:prSet/>
      <dgm:spPr/>
      <dgm:t>
        <a:bodyPr/>
        <a:lstStyle/>
        <a:p>
          <a:r>
            <a:rPr lang="ru-RU" dirty="0" smtClean="0"/>
            <a:t>Дифференциальный (представлена лексика только литературного языка)</a:t>
          </a:r>
          <a:endParaRPr lang="ru-RU" dirty="0"/>
        </a:p>
      </dgm:t>
    </dgm:pt>
    <dgm:pt modelId="{D7B6BC94-491C-4C02-97CB-74FC970A127E}" type="parTrans" cxnId="{3D9FB98D-8921-427D-A5D6-F6E3928709E4}">
      <dgm:prSet/>
      <dgm:spPr/>
      <dgm:t>
        <a:bodyPr/>
        <a:lstStyle/>
        <a:p>
          <a:endParaRPr lang="ru-RU"/>
        </a:p>
      </dgm:t>
    </dgm:pt>
    <dgm:pt modelId="{4DD29E05-AF73-4767-9BD1-3C8E78FC8551}" type="sibTrans" cxnId="{3D9FB98D-8921-427D-A5D6-F6E3928709E4}">
      <dgm:prSet/>
      <dgm:spPr/>
      <dgm:t>
        <a:bodyPr/>
        <a:lstStyle/>
        <a:p>
          <a:endParaRPr lang="ru-RU"/>
        </a:p>
      </dgm:t>
    </dgm:pt>
    <dgm:pt modelId="{A58BF9C8-1F07-4AF7-9DBC-1743CD737D08}">
      <dgm:prSet/>
      <dgm:spPr/>
      <dgm:t>
        <a:bodyPr/>
        <a:lstStyle/>
        <a:p>
          <a:r>
            <a:rPr lang="ru-RU" dirty="0" smtClean="0"/>
            <a:t> (см. рис. 3)</a:t>
          </a:r>
          <a:endParaRPr lang="ru-RU" dirty="0"/>
        </a:p>
      </dgm:t>
    </dgm:pt>
    <dgm:pt modelId="{F9F9A624-BBD4-4DDD-9A6F-D727C3861995}" type="parTrans" cxnId="{5D7E703C-ADB7-42BB-A260-E02C613C19E9}">
      <dgm:prSet/>
      <dgm:spPr/>
      <dgm:t>
        <a:bodyPr/>
        <a:lstStyle/>
        <a:p>
          <a:endParaRPr lang="ru-RU"/>
        </a:p>
      </dgm:t>
    </dgm:pt>
    <dgm:pt modelId="{C2F30196-A710-447D-ACCF-20A2537336D3}" type="sibTrans" cxnId="{5D7E703C-ADB7-42BB-A260-E02C613C19E9}">
      <dgm:prSet/>
      <dgm:spPr/>
      <dgm:t>
        <a:bodyPr/>
        <a:lstStyle/>
        <a:p>
          <a:endParaRPr lang="ru-RU"/>
        </a:p>
      </dgm:t>
    </dgm:pt>
    <dgm:pt modelId="{F48C556A-6890-4859-9E5A-89EEAF1F5A86}" type="pres">
      <dgm:prSet presAssocID="{4B0D2C6C-316F-4F0F-81BC-12FC3DB181C6}" presName="Name0" presStyleCnt="0">
        <dgm:presLayoutVars>
          <dgm:dir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EB6DD3BE-CA42-4443-8660-0E947C22B97C}" type="pres">
      <dgm:prSet presAssocID="{FA49DCBE-5384-4389-8700-1C68D0E57AED}" presName="linNode" presStyleCnt="0"/>
      <dgm:spPr/>
    </dgm:pt>
    <dgm:pt modelId="{0AC57ED1-1961-4790-BBCC-03CD04D7ACC2}" type="pres">
      <dgm:prSet presAssocID="{FA49DCBE-5384-4389-8700-1C68D0E57AED}" presName="parentShp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BFE7EC0-7A44-4221-812F-56744EED2743}" type="pres">
      <dgm:prSet presAssocID="{FA49DCBE-5384-4389-8700-1C68D0E57AED}" presName="childShp" presStyleLbl="bgAccFollow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84411C3-2CF9-4C70-806D-D17BF752C46C}" type="pres">
      <dgm:prSet presAssocID="{4B8DB10E-B32C-4861-8236-C214AAE26714}" presName="spacing" presStyleCnt="0"/>
      <dgm:spPr/>
    </dgm:pt>
    <dgm:pt modelId="{37A3A2BE-44DF-409B-B377-A016C32A0B00}" type="pres">
      <dgm:prSet presAssocID="{6D60092F-9A4D-4DF3-9FB2-09D316D8ACC4}" presName="linNode" presStyleCnt="0"/>
      <dgm:spPr/>
    </dgm:pt>
    <dgm:pt modelId="{A8A677A1-A568-4B66-8810-94F674B32154}" type="pres">
      <dgm:prSet presAssocID="{6D60092F-9A4D-4DF3-9FB2-09D316D8ACC4}" presName="parentShp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BDD8828-668A-4467-B3E4-6D3F545221CC}" type="pres">
      <dgm:prSet presAssocID="{6D60092F-9A4D-4DF3-9FB2-09D316D8ACC4}" presName="childShp" presStyleLbl="bgAccFollow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9D5B945-F177-44A1-B0FD-857839031443}" type="pres">
      <dgm:prSet presAssocID="{1A17E9D0-86FF-4180-8FDC-F610A3EDCC39}" presName="spacing" presStyleCnt="0"/>
      <dgm:spPr/>
    </dgm:pt>
    <dgm:pt modelId="{B2877EE6-0A91-48FD-BD83-AB15187DC3CE}" type="pres">
      <dgm:prSet presAssocID="{64214DE9-7BDA-41F8-A0A8-1477990BECF8}" presName="linNode" presStyleCnt="0"/>
      <dgm:spPr/>
    </dgm:pt>
    <dgm:pt modelId="{65ABBAAF-D438-4A7B-8BF9-7105041FF1D4}" type="pres">
      <dgm:prSet presAssocID="{64214DE9-7BDA-41F8-A0A8-1477990BECF8}" presName="parentShp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7A4B355-EF77-42CD-91BE-452FE6974584}" type="pres">
      <dgm:prSet presAssocID="{64214DE9-7BDA-41F8-A0A8-1477990BECF8}" presName="childShp" presStyleLbl="bgAccFollow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252634C-63AF-4004-9262-A62A7291B063}" type="pres">
      <dgm:prSet presAssocID="{78A6D2B0-D807-4D16-9F22-FBA9AE058F10}" presName="spacing" presStyleCnt="0"/>
      <dgm:spPr/>
    </dgm:pt>
    <dgm:pt modelId="{D6270BA2-9AE9-48FE-A2A5-AD7B34D2BFE8}" type="pres">
      <dgm:prSet presAssocID="{E258B898-61DA-4860-B705-5BF582B9AD82}" presName="linNode" presStyleCnt="0"/>
      <dgm:spPr/>
    </dgm:pt>
    <dgm:pt modelId="{7D69BB7F-E37A-4961-8610-5CCB8B4F179E}" type="pres">
      <dgm:prSet presAssocID="{E258B898-61DA-4860-B705-5BF582B9AD82}" presName="parentShp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0B1C3D9-5937-4848-83C4-A20ED3D08014}" type="pres">
      <dgm:prSet presAssocID="{E258B898-61DA-4860-B705-5BF582B9AD82}" presName="childShp" presStyleLbl="bgAccFollow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1545FA5C-B066-4986-AEA2-63DE276A4633}" srcId="{64214DE9-7BDA-41F8-A0A8-1477990BECF8}" destId="{7A769635-F777-4A6B-924B-0AB8C505E699}" srcOrd="0" destOrd="0" parTransId="{B464F306-5042-4140-B353-0BAE6B4B417B}" sibTransId="{8794582C-B854-432E-9526-FDE4AFE0A32A}"/>
    <dgm:cxn modelId="{F1141D65-7374-4931-B1CA-4E375DF4A9DA}" srcId="{FA49DCBE-5384-4389-8700-1C68D0E57AED}" destId="{7F0E502D-99B1-4730-BD66-EA9F240F9735}" srcOrd="0" destOrd="0" parTransId="{D9750C00-3D02-464F-AA59-539C14FE734D}" sibTransId="{D185066E-C34D-42D6-BB9D-A4C845A91A87}"/>
    <dgm:cxn modelId="{2803D17D-7B0D-47D0-A740-3F9623E790D5}" type="presOf" srcId="{E258B898-61DA-4860-B705-5BF582B9AD82}" destId="{7D69BB7F-E37A-4961-8610-5CCB8B4F179E}" srcOrd="0" destOrd="0" presId="urn:microsoft.com/office/officeart/2005/8/layout/vList6"/>
    <dgm:cxn modelId="{2231A23A-2C48-4229-93B5-F755FD078475}" type="presOf" srcId="{6D60092F-9A4D-4DF3-9FB2-09D316D8ACC4}" destId="{A8A677A1-A568-4B66-8810-94F674B32154}" srcOrd="0" destOrd="0" presId="urn:microsoft.com/office/officeart/2005/8/layout/vList6"/>
    <dgm:cxn modelId="{7828C57A-D7F7-498D-8F19-5CDE5C73AEB2}" type="presOf" srcId="{64214DE9-7BDA-41F8-A0A8-1477990BECF8}" destId="{65ABBAAF-D438-4A7B-8BF9-7105041FF1D4}" srcOrd="0" destOrd="0" presId="urn:microsoft.com/office/officeart/2005/8/layout/vList6"/>
    <dgm:cxn modelId="{3D9FB98D-8921-427D-A5D6-F6E3928709E4}" srcId="{6D60092F-9A4D-4DF3-9FB2-09D316D8ACC4}" destId="{9B97BB6D-4D09-4D62-A9AD-EAB02BD446A3}" srcOrd="0" destOrd="0" parTransId="{D7B6BC94-491C-4C02-97CB-74FC970A127E}" sibTransId="{4DD29E05-AF73-4767-9BD1-3C8E78FC8551}"/>
    <dgm:cxn modelId="{DF09DC01-1254-43F9-A976-0143C510F7A0}" type="presOf" srcId="{2716FE5C-4A00-499A-93D1-685566C41060}" destId="{90B1C3D9-5937-4848-83C4-A20ED3D08014}" srcOrd="0" destOrd="1" presId="urn:microsoft.com/office/officeart/2005/8/layout/vList6"/>
    <dgm:cxn modelId="{B3D01CF0-1839-471E-80F0-6161ED354CB5}" type="presOf" srcId="{9B97BB6D-4D09-4D62-A9AD-EAB02BD446A3}" destId="{DBDD8828-668A-4467-B3E4-6D3F545221CC}" srcOrd="0" destOrd="0" presId="urn:microsoft.com/office/officeart/2005/8/layout/vList6"/>
    <dgm:cxn modelId="{C849ADA5-55A6-4DA5-9D29-12996A8345D6}" type="presOf" srcId="{A58BF9C8-1F07-4AF7-9DBC-1743CD737D08}" destId="{EBFE7EC0-7A44-4221-812F-56744EED2743}" srcOrd="0" destOrd="1" presId="urn:microsoft.com/office/officeart/2005/8/layout/vList6"/>
    <dgm:cxn modelId="{FE178DDA-64C9-4983-9ABE-8FB98460E913}" srcId="{E258B898-61DA-4860-B705-5BF582B9AD82}" destId="{3E90FC1A-8C02-4475-A8DD-A5687CB466D9}" srcOrd="0" destOrd="0" parTransId="{31C650FD-181E-45F1-948A-B13E85E7E041}" sibTransId="{E1A0DF18-E6C2-4918-B4FD-7FDB965E9497}"/>
    <dgm:cxn modelId="{834E3455-B8F5-4A51-853C-8F83781DC36B}" type="presOf" srcId="{7A769635-F777-4A6B-924B-0AB8C505E699}" destId="{67A4B355-EF77-42CD-91BE-452FE6974584}" srcOrd="0" destOrd="0" presId="urn:microsoft.com/office/officeart/2005/8/layout/vList6"/>
    <dgm:cxn modelId="{42CE18F5-92E3-42C1-80E0-C65FC9A0A20D}" type="presOf" srcId="{7F0E502D-99B1-4730-BD66-EA9F240F9735}" destId="{EBFE7EC0-7A44-4221-812F-56744EED2743}" srcOrd="0" destOrd="0" presId="urn:microsoft.com/office/officeart/2005/8/layout/vList6"/>
    <dgm:cxn modelId="{0A892B44-DF25-4D29-A918-E6F14535F7D4}" srcId="{E258B898-61DA-4860-B705-5BF582B9AD82}" destId="{2716FE5C-4A00-499A-93D1-685566C41060}" srcOrd="1" destOrd="0" parTransId="{0115563C-A75A-40F2-959B-281004897F0B}" sibTransId="{FBB83C9A-B9C5-4EF4-B0C3-61E7BB784606}"/>
    <dgm:cxn modelId="{5D7E703C-ADB7-42BB-A260-E02C613C19E9}" srcId="{FA49DCBE-5384-4389-8700-1C68D0E57AED}" destId="{A58BF9C8-1F07-4AF7-9DBC-1743CD737D08}" srcOrd="1" destOrd="0" parTransId="{F9F9A624-BBD4-4DDD-9A6F-D727C3861995}" sibTransId="{C2F30196-A710-447D-ACCF-20A2537336D3}"/>
    <dgm:cxn modelId="{ABAC7885-FDBF-4251-9431-508E8C3305B1}" type="presOf" srcId="{FA49DCBE-5384-4389-8700-1C68D0E57AED}" destId="{0AC57ED1-1961-4790-BBCC-03CD04D7ACC2}" srcOrd="0" destOrd="0" presId="urn:microsoft.com/office/officeart/2005/8/layout/vList6"/>
    <dgm:cxn modelId="{32CFAC53-5D2A-40C7-950F-D9CD2473FEB4}" srcId="{4B0D2C6C-316F-4F0F-81BC-12FC3DB181C6}" destId="{64214DE9-7BDA-41F8-A0A8-1477990BECF8}" srcOrd="2" destOrd="0" parTransId="{FE7B64DE-C3DC-4971-A858-47D5C065DC81}" sibTransId="{78A6D2B0-D807-4D16-9F22-FBA9AE058F10}"/>
    <dgm:cxn modelId="{DA7D94F6-1927-487B-8946-1D36D2C0AEDC}" srcId="{4B0D2C6C-316F-4F0F-81BC-12FC3DB181C6}" destId="{E258B898-61DA-4860-B705-5BF582B9AD82}" srcOrd="3" destOrd="0" parTransId="{7454678D-C5D8-4313-8BBF-0302171CDC36}" sibTransId="{25A55417-C322-4F1B-B097-93745EB18795}"/>
    <dgm:cxn modelId="{49781996-FA38-45C3-96BA-80755099DDE0}" srcId="{4B0D2C6C-316F-4F0F-81BC-12FC3DB181C6}" destId="{6D60092F-9A4D-4DF3-9FB2-09D316D8ACC4}" srcOrd="1" destOrd="0" parTransId="{4376FF08-FE99-4CC3-9119-266CD9AD980D}" sibTransId="{1A17E9D0-86FF-4180-8FDC-F610A3EDCC39}"/>
    <dgm:cxn modelId="{28995860-F2A0-461D-B45F-49A557A2F2A3}" type="presOf" srcId="{4B0D2C6C-316F-4F0F-81BC-12FC3DB181C6}" destId="{F48C556A-6890-4859-9E5A-89EEAF1F5A86}" srcOrd="0" destOrd="0" presId="urn:microsoft.com/office/officeart/2005/8/layout/vList6"/>
    <dgm:cxn modelId="{DB4BBCC0-B3AD-4B84-9E47-8D4EF13CB083}" type="presOf" srcId="{3E90FC1A-8C02-4475-A8DD-A5687CB466D9}" destId="{90B1C3D9-5937-4848-83C4-A20ED3D08014}" srcOrd="0" destOrd="0" presId="urn:microsoft.com/office/officeart/2005/8/layout/vList6"/>
    <dgm:cxn modelId="{1D7DDAD2-886B-4456-95FB-B3CBB39629C2}" srcId="{4B0D2C6C-316F-4F0F-81BC-12FC3DB181C6}" destId="{FA49DCBE-5384-4389-8700-1C68D0E57AED}" srcOrd="0" destOrd="0" parTransId="{06D1399E-1D8C-4112-8B7C-72829E26666E}" sibTransId="{4B8DB10E-B32C-4861-8236-C214AAE26714}"/>
    <dgm:cxn modelId="{67FE2250-DCBF-49D6-97CF-52F59C4E4509}" type="presParOf" srcId="{F48C556A-6890-4859-9E5A-89EEAF1F5A86}" destId="{EB6DD3BE-CA42-4443-8660-0E947C22B97C}" srcOrd="0" destOrd="0" presId="urn:microsoft.com/office/officeart/2005/8/layout/vList6"/>
    <dgm:cxn modelId="{FB0619F6-81F1-4AF6-B8FF-DA48503A92FE}" type="presParOf" srcId="{EB6DD3BE-CA42-4443-8660-0E947C22B97C}" destId="{0AC57ED1-1961-4790-BBCC-03CD04D7ACC2}" srcOrd="0" destOrd="0" presId="urn:microsoft.com/office/officeart/2005/8/layout/vList6"/>
    <dgm:cxn modelId="{B951A81D-0E20-4AE8-BBF6-8AE6CAE40987}" type="presParOf" srcId="{EB6DD3BE-CA42-4443-8660-0E947C22B97C}" destId="{EBFE7EC0-7A44-4221-812F-56744EED2743}" srcOrd="1" destOrd="0" presId="urn:microsoft.com/office/officeart/2005/8/layout/vList6"/>
    <dgm:cxn modelId="{E7FABF5B-0677-4C3B-B235-6D3933F7FBEC}" type="presParOf" srcId="{F48C556A-6890-4859-9E5A-89EEAF1F5A86}" destId="{184411C3-2CF9-4C70-806D-D17BF752C46C}" srcOrd="1" destOrd="0" presId="urn:microsoft.com/office/officeart/2005/8/layout/vList6"/>
    <dgm:cxn modelId="{6E18CB33-3943-4A36-9857-1FE063D15BDB}" type="presParOf" srcId="{F48C556A-6890-4859-9E5A-89EEAF1F5A86}" destId="{37A3A2BE-44DF-409B-B377-A016C32A0B00}" srcOrd="2" destOrd="0" presId="urn:microsoft.com/office/officeart/2005/8/layout/vList6"/>
    <dgm:cxn modelId="{D29449A3-3B1D-4DEA-993A-737910691701}" type="presParOf" srcId="{37A3A2BE-44DF-409B-B377-A016C32A0B00}" destId="{A8A677A1-A568-4B66-8810-94F674B32154}" srcOrd="0" destOrd="0" presId="urn:microsoft.com/office/officeart/2005/8/layout/vList6"/>
    <dgm:cxn modelId="{4559E9D6-36AF-4205-94C4-617C37F3806E}" type="presParOf" srcId="{37A3A2BE-44DF-409B-B377-A016C32A0B00}" destId="{DBDD8828-668A-4467-B3E4-6D3F545221CC}" srcOrd="1" destOrd="0" presId="urn:microsoft.com/office/officeart/2005/8/layout/vList6"/>
    <dgm:cxn modelId="{3F5BE6BC-40D0-4225-8262-14877E83C5A1}" type="presParOf" srcId="{F48C556A-6890-4859-9E5A-89EEAF1F5A86}" destId="{59D5B945-F177-44A1-B0FD-857839031443}" srcOrd="3" destOrd="0" presId="urn:microsoft.com/office/officeart/2005/8/layout/vList6"/>
    <dgm:cxn modelId="{673CE0D1-FF0B-403E-8E74-8C33DF53CD8D}" type="presParOf" srcId="{F48C556A-6890-4859-9E5A-89EEAF1F5A86}" destId="{B2877EE6-0A91-48FD-BD83-AB15187DC3CE}" srcOrd="4" destOrd="0" presId="urn:microsoft.com/office/officeart/2005/8/layout/vList6"/>
    <dgm:cxn modelId="{C46CB38C-4D74-40C3-ACE3-DA6C76817B1C}" type="presParOf" srcId="{B2877EE6-0A91-48FD-BD83-AB15187DC3CE}" destId="{65ABBAAF-D438-4A7B-8BF9-7105041FF1D4}" srcOrd="0" destOrd="0" presId="urn:microsoft.com/office/officeart/2005/8/layout/vList6"/>
    <dgm:cxn modelId="{9722B619-3F9B-4EE8-8564-DBA7EB1314B3}" type="presParOf" srcId="{B2877EE6-0A91-48FD-BD83-AB15187DC3CE}" destId="{67A4B355-EF77-42CD-91BE-452FE6974584}" srcOrd="1" destOrd="0" presId="urn:microsoft.com/office/officeart/2005/8/layout/vList6"/>
    <dgm:cxn modelId="{2B5BDA3A-4717-47C3-BE0C-EE51B8742C96}" type="presParOf" srcId="{F48C556A-6890-4859-9E5A-89EEAF1F5A86}" destId="{3252634C-63AF-4004-9262-A62A7291B063}" srcOrd="5" destOrd="0" presId="urn:microsoft.com/office/officeart/2005/8/layout/vList6"/>
    <dgm:cxn modelId="{313C31B5-287C-4B03-AA6F-95AFA2BD4ACD}" type="presParOf" srcId="{F48C556A-6890-4859-9E5A-89EEAF1F5A86}" destId="{D6270BA2-9AE9-48FE-A2A5-AD7B34D2BFE8}" srcOrd="6" destOrd="0" presId="urn:microsoft.com/office/officeart/2005/8/layout/vList6"/>
    <dgm:cxn modelId="{D13EA21D-788E-4005-AB63-FD356BEA2D99}" type="presParOf" srcId="{D6270BA2-9AE9-48FE-A2A5-AD7B34D2BFE8}" destId="{7D69BB7F-E37A-4961-8610-5CCB8B4F179E}" srcOrd="0" destOrd="0" presId="urn:microsoft.com/office/officeart/2005/8/layout/vList6"/>
    <dgm:cxn modelId="{793DAA6B-818B-46F3-B32A-186570D8F12D}" type="presParOf" srcId="{D6270BA2-9AE9-48FE-A2A5-AD7B34D2BFE8}" destId="{90B1C3D9-5937-4848-83C4-A20ED3D08014}" srcOrd="1" destOrd="0" presId="urn:microsoft.com/office/officeart/2005/8/layout/vList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BA2248A-89FE-4C79-A960-AE9F469F6E6E}" type="doc">
      <dgm:prSet loTypeId="urn:microsoft.com/office/officeart/2005/8/layout/vList6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1F09A3D4-D8B3-4341-856F-A52BB4C6DBFA}">
      <dgm:prSet/>
      <dgm:spPr>
        <a:solidFill>
          <a:schemeClr val="accent2"/>
        </a:solidFill>
      </dgm:spPr>
      <dgm:t>
        <a:bodyPr/>
        <a:lstStyle/>
        <a:p>
          <a:pPr rtl="0"/>
          <a:r>
            <a:rPr lang="ru-RU" dirty="0" smtClean="0"/>
            <a:t>с точки зрения национальности</a:t>
          </a:r>
          <a:endParaRPr lang="ru-RU" dirty="0"/>
        </a:p>
      </dgm:t>
    </dgm:pt>
    <dgm:pt modelId="{FDA949C9-5AD4-4676-ACC1-B861AC209884}" type="parTrans" cxnId="{31CCA9D2-E49A-4994-B1DA-C390D97FD080}">
      <dgm:prSet/>
      <dgm:spPr/>
      <dgm:t>
        <a:bodyPr/>
        <a:lstStyle/>
        <a:p>
          <a:endParaRPr lang="ru-RU"/>
        </a:p>
      </dgm:t>
    </dgm:pt>
    <dgm:pt modelId="{709A4C95-18A5-4C2B-8088-59AC61D0F568}" type="sibTrans" cxnId="{31CCA9D2-E49A-4994-B1DA-C390D97FD080}">
      <dgm:prSet/>
      <dgm:spPr/>
      <dgm:t>
        <a:bodyPr/>
        <a:lstStyle/>
        <a:p>
          <a:endParaRPr lang="ru-RU"/>
        </a:p>
      </dgm:t>
    </dgm:pt>
    <dgm:pt modelId="{AFAB52BD-EA55-4D1E-8515-2314D1B94A0A}">
      <dgm:prSet/>
      <dgm:spPr>
        <a:solidFill>
          <a:schemeClr val="accent2"/>
        </a:solidFill>
      </dgm:spPr>
      <dgm:t>
        <a:bodyPr/>
        <a:lstStyle/>
        <a:p>
          <a:pPr rtl="0"/>
          <a:r>
            <a:rPr lang="ru-RU" dirty="0" smtClean="0"/>
            <a:t>с точки зрения возраста пользователя</a:t>
          </a:r>
          <a:endParaRPr lang="ru-RU" dirty="0"/>
        </a:p>
      </dgm:t>
    </dgm:pt>
    <dgm:pt modelId="{625D7FDA-0680-4A32-BE6E-251FCFF22BDE}" type="parTrans" cxnId="{47A4E916-5CDA-4B30-9786-7C19ACF48456}">
      <dgm:prSet/>
      <dgm:spPr/>
      <dgm:t>
        <a:bodyPr/>
        <a:lstStyle/>
        <a:p>
          <a:endParaRPr lang="ru-RU"/>
        </a:p>
      </dgm:t>
    </dgm:pt>
    <dgm:pt modelId="{13DC1484-FD19-4ACD-9D24-6C17254F2EEB}" type="sibTrans" cxnId="{47A4E916-5CDA-4B30-9786-7C19ACF48456}">
      <dgm:prSet/>
      <dgm:spPr/>
      <dgm:t>
        <a:bodyPr/>
        <a:lstStyle/>
        <a:p>
          <a:endParaRPr lang="ru-RU"/>
        </a:p>
      </dgm:t>
    </dgm:pt>
    <dgm:pt modelId="{58BDBAE1-7C19-482D-A98D-1252B2821785}">
      <dgm:prSet/>
      <dgm:spPr>
        <a:solidFill>
          <a:schemeClr val="accent2"/>
        </a:solidFill>
      </dgm:spPr>
      <dgm:t>
        <a:bodyPr/>
        <a:lstStyle/>
        <a:p>
          <a:pPr rtl="0"/>
          <a:r>
            <a:rPr lang="ru-RU" dirty="0" smtClean="0"/>
            <a:t>с точки зрения учета категории читателя</a:t>
          </a:r>
          <a:endParaRPr lang="ru-RU" dirty="0"/>
        </a:p>
      </dgm:t>
    </dgm:pt>
    <dgm:pt modelId="{8D8945AC-50D0-404C-B2C2-18E70DD4037F}" type="parTrans" cxnId="{6FC38BF5-09E3-48DE-BEBA-79F62FB8B8CF}">
      <dgm:prSet/>
      <dgm:spPr/>
      <dgm:t>
        <a:bodyPr/>
        <a:lstStyle/>
        <a:p>
          <a:endParaRPr lang="ru-RU"/>
        </a:p>
      </dgm:t>
    </dgm:pt>
    <dgm:pt modelId="{3CA9B41B-1F40-4239-B5D1-032F77F99848}" type="sibTrans" cxnId="{6FC38BF5-09E3-48DE-BEBA-79F62FB8B8CF}">
      <dgm:prSet/>
      <dgm:spPr/>
      <dgm:t>
        <a:bodyPr/>
        <a:lstStyle/>
        <a:p>
          <a:endParaRPr lang="ru-RU"/>
        </a:p>
      </dgm:t>
    </dgm:pt>
    <dgm:pt modelId="{D3ED5257-B72B-4562-9201-1F28B8520050}">
      <dgm:prSet/>
      <dgm:spPr>
        <a:solidFill>
          <a:schemeClr val="accent2"/>
        </a:solidFill>
      </dgm:spPr>
      <dgm:t>
        <a:bodyPr/>
        <a:lstStyle/>
        <a:p>
          <a:pPr rtl="0"/>
          <a:r>
            <a:rPr lang="ru-RU" dirty="0" smtClean="0"/>
            <a:t>по назначению</a:t>
          </a:r>
          <a:endParaRPr lang="ru-RU" dirty="0"/>
        </a:p>
      </dgm:t>
    </dgm:pt>
    <dgm:pt modelId="{70F9DAFF-BF6B-4691-AFF8-5B421400CF59}" type="parTrans" cxnId="{EA53DE74-4534-4919-8AB7-9DD315B76A74}">
      <dgm:prSet/>
      <dgm:spPr/>
      <dgm:t>
        <a:bodyPr/>
        <a:lstStyle/>
        <a:p>
          <a:endParaRPr lang="ru-RU"/>
        </a:p>
      </dgm:t>
    </dgm:pt>
    <dgm:pt modelId="{760805ED-01C6-47A2-9D63-9CEE20209AA0}" type="sibTrans" cxnId="{EA53DE74-4534-4919-8AB7-9DD315B76A74}">
      <dgm:prSet/>
      <dgm:spPr/>
      <dgm:t>
        <a:bodyPr/>
        <a:lstStyle/>
        <a:p>
          <a:endParaRPr lang="ru-RU"/>
        </a:p>
      </dgm:t>
    </dgm:pt>
    <dgm:pt modelId="{BE376ECE-99CC-478B-A5F9-8696C609A05D}">
      <dgm:prSet/>
      <dgm:spPr/>
      <dgm:t>
        <a:bodyPr/>
        <a:lstStyle/>
        <a:p>
          <a:r>
            <a:rPr lang="ru-RU" dirty="0" smtClean="0"/>
            <a:t>Словарь родного языка, т.к.  слова, используемые в русском языке, объясняются  на русском языке. (рис. 6)</a:t>
          </a:r>
          <a:endParaRPr lang="ru-RU" dirty="0"/>
        </a:p>
      </dgm:t>
    </dgm:pt>
    <dgm:pt modelId="{82C99AEB-C5FF-472A-AE36-7400EF5E5E92}" type="parTrans" cxnId="{886E84AF-8AC4-4128-A652-46B014650C44}">
      <dgm:prSet/>
      <dgm:spPr/>
      <dgm:t>
        <a:bodyPr/>
        <a:lstStyle/>
        <a:p>
          <a:endParaRPr lang="ru-RU"/>
        </a:p>
      </dgm:t>
    </dgm:pt>
    <dgm:pt modelId="{876FB886-26B7-4AAD-8347-781D888604FC}" type="sibTrans" cxnId="{886E84AF-8AC4-4128-A652-46B014650C44}">
      <dgm:prSet/>
      <dgm:spPr/>
      <dgm:t>
        <a:bodyPr/>
        <a:lstStyle/>
        <a:p>
          <a:endParaRPr lang="ru-RU"/>
        </a:p>
      </dgm:t>
    </dgm:pt>
    <dgm:pt modelId="{2FFB29D6-3094-429E-A237-7EE50431B5CB}">
      <dgm:prSet/>
      <dgm:spPr/>
      <dgm:t>
        <a:bodyPr/>
        <a:lstStyle/>
        <a:p>
          <a:r>
            <a:rPr lang="ru-RU" dirty="0" smtClean="0"/>
            <a:t>Взрослый.</a:t>
          </a:r>
          <a:endParaRPr lang="ru-RU" dirty="0"/>
        </a:p>
      </dgm:t>
    </dgm:pt>
    <dgm:pt modelId="{62D3B0B4-9352-4763-AB8F-43E6FF958288}" type="parTrans" cxnId="{F241CAE2-7084-4D0C-8D6F-CEF29A6D834C}">
      <dgm:prSet/>
      <dgm:spPr/>
      <dgm:t>
        <a:bodyPr/>
        <a:lstStyle/>
        <a:p>
          <a:endParaRPr lang="ru-RU"/>
        </a:p>
      </dgm:t>
    </dgm:pt>
    <dgm:pt modelId="{DD4A7FB2-B5F5-4B7E-AFFA-872A5BDBC561}" type="sibTrans" cxnId="{F241CAE2-7084-4D0C-8D6F-CEF29A6D834C}">
      <dgm:prSet/>
      <dgm:spPr/>
      <dgm:t>
        <a:bodyPr/>
        <a:lstStyle/>
        <a:p>
          <a:endParaRPr lang="ru-RU"/>
        </a:p>
      </dgm:t>
    </dgm:pt>
    <dgm:pt modelId="{A74AC36F-0816-4041-9486-48BA6E32B256}">
      <dgm:prSet/>
      <dgm:spPr/>
      <dgm:t>
        <a:bodyPr/>
        <a:lstStyle/>
        <a:p>
          <a:r>
            <a:rPr lang="ru-RU" dirty="0" smtClean="0"/>
            <a:t>Общий, т.е. предназначен для всех: «для широкого круга читателя». (см. рис. 7)</a:t>
          </a:r>
          <a:endParaRPr lang="ru-RU" dirty="0"/>
        </a:p>
      </dgm:t>
    </dgm:pt>
    <dgm:pt modelId="{916C40D1-5048-41BE-82C2-C1398B139CA9}" type="parTrans" cxnId="{604A002F-5C95-4218-B319-B4848AB34B4B}">
      <dgm:prSet/>
      <dgm:spPr/>
      <dgm:t>
        <a:bodyPr/>
        <a:lstStyle/>
        <a:p>
          <a:endParaRPr lang="ru-RU"/>
        </a:p>
      </dgm:t>
    </dgm:pt>
    <dgm:pt modelId="{B428CC42-5B99-45B2-83E2-692AC32B07BC}" type="sibTrans" cxnId="{604A002F-5C95-4218-B319-B4848AB34B4B}">
      <dgm:prSet/>
      <dgm:spPr/>
      <dgm:t>
        <a:bodyPr/>
        <a:lstStyle/>
        <a:p>
          <a:endParaRPr lang="ru-RU"/>
        </a:p>
      </dgm:t>
    </dgm:pt>
    <dgm:pt modelId="{95509FCA-D1E7-4FFB-924A-E7ABC29F70A9}">
      <dgm:prSet/>
      <dgm:spPr/>
      <dgm:t>
        <a:bodyPr/>
        <a:lstStyle/>
        <a:p>
          <a:r>
            <a:rPr lang="ru-RU" dirty="0" smtClean="0"/>
            <a:t>Общий, описательно-академический. (см. рис. 7)</a:t>
          </a:r>
          <a:endParaRPr lang="ru-RU" dirty="0"/>
        </a:p>
      </dgm:t>
    </dgm:pt>
    <dgm:pt modelId="{A0A1CDA6-63A2-4EFE-916D-8DC391A93084}" type="parTrans" cxnId="{9C295CF8-1652-4E47-97A0-CE0226831DD4}">
      <dgm:prSet/>
      <dgm:spPr/>
      <dgm:t>
        <a:bodyPr/>
        <a:lstStyle/>
        <a:p>
          <a:endParaRPr lang="ru-RU"/>
        </a:p>
      </dgm:t>
    </dgm:pt>
    <dgm:pt modelId="{839D7E76-9A88-446E-87DF-97E4358268C9}" type="sibTrans" cxnId="{9C295CF8-1652-4E47-97A0-CE0226831DD4}">
      <dgm:prSet/>
      <dgm:spPr/>
      <dgm:t>
        <a:bodyPr/>
        <a:lstStyle/>
        <a:p>
          <a:endParaRPr lang="ru-RU"/>
        </a:p>
      </dgm:t>
    </dgm:pt>
    <dgm:pt modelId="{A1B6A521-16D1-4B59-8C87-9CF9DB8178A5}" type="pres">
      <dgm:prSet presAssocID="{BBA2248A-89FE-4C79-A960-AE9F469F6E6E}" presName="Name0" presStyleCnt="0">
        <dgm:presLayoutVars>
          <dgm:dir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7E54249B-68D9-46A6-894F-7873434FE70B}" type="pres">
      <dgm:prSet presAssocID="{1F09A3D4-D8B3-4341-856F-A52BB4C6DBFA}" presName="linNode" presStyleCnt="0"/>
      <dgm:spPr/>
    </dgm:pt>
    <dgm:pt modelId="{51B18C97-4899-4320-8D5B-C251DEA3F511}" type="pres">
      <dgm:prSet presAssocID="{1F09A3D4-D8B3-4341-856F-A52BB4C6DBFA}" presName="parentShp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A2788F0-58C6-4A5C-9E7A-DCD999CF7F9F}" type="pres">
      <dgm:prSet presAssocID="{1F09A3D4-D8B3-4341-856F-A52BB4C6DBFA}" presName="childShp" presStyleLbl="bgAccFollow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54CF6EA-44A1-4146-A537-E08193BDE348}" type="pres">
      <dgm:prSet presAssocID="{709A4C95-18A5-4C2B-8088-59AC61D0F568}" presName="spacing" presStyleCnt="0"/>
      <dgm:spPr/>
    </dgm:pt>
    <dgm:pt modelId="{887878CB-43F0-45BA-B7A3-834B4F282845}" type="pres">
      <dgm:prSet presAssocID="{AFAB52BD-EA55-4D1E-8515-2314D1B94A0A}" presName="linNode" presStyleCnt="0"/>
      <dgm:spPr/>
    </dgm:pt>
    <dgm:pt modelId="{A5427608-9D0C-487C-BD63-85B9243DEBCA}" type="pres">
      <dgm:prSet presAssocID="{AFAB52BD-EA55-4D1E-8515-2314D1B94A0A}" presName="parentShp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3007AE3-43F0-4ABB-8BD2-34D3511A2B90}" type="pres">
      <dgm:prSet presAssocID="{AFAB52BD-EA55-4D1E-8515-2314D1B94A0A}" presName="childShp" presStyleLbl="bgAccFollow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6411B5F-1169-4F63-93E6-F110CB392EB3}" type="pres">
      <dgm:prSet presAssocID="{13DC1484-FD19-4ACD-9D24-6C17254F2EEB}" presName="spacing" presStyleCnt="0"/>
      <dgm:spPr/>
    </dgm:pt>
    <dgm:pt modelId="{66A71DA5-3E11-4B6D-BB22-354D5DE46F57}" type="pres">
      <dgm:prSet presAssocID="{58BDBAE1-7C19-482D-A98D-1252B2821785}" presName="linNode" presStyleCnt="0"/>
      <dgm:spPr/>
    </dgm:pt>
    <dgm:pt modelId="{863DB5CD-47BF-48EC-8BE0-1863F10FDF4C}" type="pres">
      <dgm:prSet presAssocID="{58BDBAE1-7C19-482D-A98D-1252B2821785}" presName="parentShp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7FB5859-C17E-4ABC-A7B4-DCFEE388A19F}" type="pres">
      <dgm:prSet presAssocID="{58BDBAE1-7C19-482D-A98D-1252B2821785}" presName="childShp" presStyleLbl="bgAccFollow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2396359-8183-4137-8194-44AFB42E0B26}" type="pres">
      <dgm:prSet presAssocID="{3CA9B41B-1F40-4239-B5D1-032F77F99848}" presName="spacing" presStyleCnt="0"/>
      <dgm:spPr/>
    </dgm:pt>
    <dgm:pt modelId="{DD587915-E0DB-43E2-96EB-C51DEAE1891D}" type="pres">
      <dgm:prSet presAssocID="{D3ED5257-B72B-4562-9201-1F28B8520050}" presName="linNode" presStyleCnt="0"/>
      <dgm:spPr/>
    </dgm:pt>
    <dgm:pt modelId="{CC7DB4A9-C2E5-48CE-A605-DDB691453B56}" type="pres">
      <dgm:prSet presAssocID="{D3ED5257-B72B-4562-9201-1F28B8520050}" presName="parentShp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327F40A-DE8B-401A-9493-956EB351FEF9}" type="pres">
      <dgm:prSet presAssocID="{D3ED5257-B72B-4562-9201-1F28B8520050}" presName="childShp" presStyleLbl="bgAccFollow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604A002F-5C95-4218-B319-B4848AB34B4B}" srcId="{58BDBAE1-7C19-482D-A98D-1252B2821785}" destId="{A74AC36F-0816-4041-9486-48BA6E32B256}" srcOrd="0" destOrd="0" parTransId="{916C40D1-5048-41BE-82C2-C1398B139CA9}" sibTransId="{B428CC42-5B99-45B2-83E2-692AC32B07BC}"/>
    <dgm:cxn modelId="{F08F451F-3629-409F-A269-63F70921D911}" type="presOf" srcId="{A74AC36F-0816-4041-9486-48BA6E32B256}" destId="{D7FB5859-C17E-4ABC-A7B4-DCFEE388A19F}" srcOrd="0" destOrd="0" presId="urn:microsoft.com/office/officeart/2005/8/layout/vList6"/>
    <dgm:cxn modelId="{9C295CF8-1652-4E47-97A0-CE0226831DD4}" srcId="{D3ED5257-B72B-4562-9201-1F28B8520050}" destId="{95509FCA-D1E7-4FFB-924A-E7ABC29F70A9}" srcOrd="0" destOrd="0" parTransId="{A0A1CDA6-63A2-4EFE-916D-8DC391A93084}" sibTransId="{839D7E76-9A88-446E-87DF-97E4358268C9}"/>
    <dgm:cxn modelId="{C3426995-981C-4F37-84FE-795ABB55D3F6}" type="presOf" srcId="{BE376ECE-99CC-478B-A5F9-8696C609A05D}" destId="{3A2788F0-58C6-4A5C-9E7A-DCD999CF7F9F}" srcOrd="0" destOrd="0" presId="urn:microsoft.com/office/officeart/2005/8/layout/vList6"/>
    <dgm:cxn modelId="{0BD47C6D-6256-4CD0-811C-1656FBBDBF97}" type="presOf" srcId="{2FFB29D6-3094-429E-A237-7EE50431B5CB}" destId="{13007AE3-43F0-4ABB-8BD2-34D3511A2B90}" srcOrd="0" destOrd="0" presId="urn:microsoft.com/office/officeart/2005/8/layout/vList6"/>
    <dgm:cxn modelId="{4E3818D3-D945-4613-8498-B63A916C3FB4}" type="presOf" srcId="{58BDBAE1-7C19-482D-A98D-1252B2821785}" destId="{863DB5CD-47BF-48EC-8BE0-1863F10FDF4C}" srcOrd="0" destOrd="0" presId="urn:microsoft.com/office/officeart/2005/8/layout/vList6"/>
    <dgm:cxn modelId="{61901384-ECA3-4FEF-8B49-7543B88F4903}" type="presOf" srcId="{BBA2248A-89FE-4C79-A960-AE9F469F6E6E}" destId="{A1B6A521-16D1-4B59-8C87-9CF9DB8178A5}" srcOrd="0" destOrd="0" presId="urn:microsoft.com/office/officeart/2005/8/layout/vList6"/>
    <dgm:cxn modelId="{0F72A53D-C051-4A84-8436-CFBB67FCFEEE}" type="presOf" srcId="{D3ED5257-B72B-4562-9201-1F28B8520050}" destId="{CC7DB4A9-C2E5-48CE-A605-DDB691453B56}" srcOrd="0" destOrd="0" presId="urn:microsoft.com/office/officeart/2005/8/layout/vList6"/>
    <dgm:cxn modelId="{EA53DE74-4534-4919-8AB7-9DD315B76A74}" srcId="{BBA2248A-89FE-4C79-A960-AE9F469F6E6E}" destId="{D3ED5257-B72B-4562-9201-1F28B8520050}" srcOrd="3" destOrd="0" parTransId="{70F9DAFF-BF6B-4691-AFF8-5B421400CF59}" sibTransId="{760805ED-01C6-47A2-9D63-9CEE20209AA0}"/>
    <dgm:cxn modelId="{5050A54B-3EB7-430F-9B07-4AD76DCAF2EB}" type="presOf" srcId="{1F09A3D4-D8B3-4341-856F-A52BB4C6DBFA}" destId="{51B18C97-4899-4320-8D5B-C251DEA3F511}" srcOrd="0" destOrd="0" presId="urn:microsoft.com/office/officeart/2005/8/layout/vList6"/>
    <dgm:cxn modelId="{6FC38BF5-09E3-48DE-BEBA-79F62FB8B8CF}" srcId="{BBA2248A-89FE-4C79-A960-AE9F469F6E6E}" destId="{58BDBAE1-7C19-482D-A98D-1252B2821785}" srcOrd="2" destOrd="0" parTransId="{8D8945AC-50D0-404C-B2C2-18E70DD4037F}" sibTransId="{3CA9B41B-1F40-4239-B5D1-032F77F99848}"/>
    <dgm:cxn modelId="{47A4E916-5CDA-4B30-9786-7C19ACF48456}" srcId="{BBA2248A-89FE-4C79-A960-AE9F469F6E6E}" destId="{AFAB52BD-EA55-4D1E-8515-2314D1B94A0A}" srcOrd="1" destOrd="0" parTransId="{625D7FDA-0680-4A32-BE6E-251FCFF22BDE}" sibTransId="{13DC1484-FD19-4ACD-9D24-6C17254F2EEB}"/>
    <dgm:cxn modelId="{886E84AF-8AC4-4128-A652-46B014650C44}" srcId="{1F09A3D4-D8B3-4341-856F-A52BB4C6DBFA}" destId="{BE376ECE-99CC-478B-A5F9-8696C609A05D}" srcOrd="0" destOrd="0" parTransId="{82C99AEB-C5FF-472A-AE36-7400EF5E5E92}" sibTransId="{876FB886-26B7-4AAD-8347-781D888604FC}"/>
    <dgm:cxn modelId="{6D1B1CAA-1D96-4B16-A09A-12FFBCD3E67F}" type="presOf" srcId="{95509FCA-D1E7-4FFB-924A-E7ABC29F70A9}" destId="{6327F40A-DE8B-401A-9493-956EB351FEF9}" srcOrd="0" destOrd="0" presId="urn:microsoft.com/office/officeart/2005/8/layout/vList6"/>
    <dgm:cxn modelId="{F241CAE2-7084-4D0C-8D6F-CEF29A6D834C}" srcId="{AFAB52BD-EA55-4D1E-8515-2314D1B94A0A}" destId="{2FFB29D6-3094-429E-A237-7EE50431B5CB}" srcOrd="0" destOrd="0" parTransId="{62D3B0B4-9352-4763-AB8F-43E6FF958288}" sibTransId="{DD4A7FB2-B5F5-4B7E-AFFA-872A5BDBC561}"/>
    <dgm:cxn modelId="{31CCA9D2-E49A-4994-B1DA-C390D97FD080}" srcId="{BBA2248A-89FE-4C79-A960-AE9F469F6E6E}" destId="{1F09A3D4-D8B3-4341-856F-A52BB4C6DBFA}" srcOrd="0" destOrd="0" parTransId="{FDA949C9-5AD4-4676-ACC1-B861AC209884}" sibTransId="{709A4C95-18A5-4C2B-8088-59AC61D0F568}"/>
    <dgm:cxn modelId="{EC6AAFB3-6716-45CA-800C-AE59B118F336}" type="presOf" srcId="{AFAB52BD-EA55-4D1E-8515-2314D1B94A0A}" destId="{A5427608-9D0C-487C-BD63-85B9243DEBCA}" srcOrd="0" destOrd="0" presId="urn:microsoft.com/office/officeart/2005/8/layout/vList6"/>
    <dgm:cxn modelId="{16B8A567-52E3-4CBD-A619-B34AB9B6C06B}" type="presParOf" srcId="{A1B6A521-16D1-4B59-8C87-9CF9DB8178A5}" destId="{7E54249B-68D9-46A6-894F-7873434FE70B}" srcOrd="0" destOrd="0" presId="urn:microsoft.com/office/officeart/2005/8/layout/vList6"/>
    <dgm:cxn modelId="{51DE9DF1-9652-47ED-909B-A2081EEAB48B}" type="presParOf" srcId="{7E54249B-68D9-46A6-894F-7873434FE70B}" destId="{51B18C97-4899-4320-8D5B-C251DEA3F511}" srcOrd="0" destOrd="0" presId="urn:microsoft.com/office/officeart/2005/8/layout/vList6"/>
    <dgm:cxn modelId="{9207CBF3-50C1-4AE8-910F-DF4CB0A8FA10}" type="presParOf" srcId="{7E54249B-68D9-46A6-894F-7873434FE70B}" destId="{3A2788F0-58C6-4A5C-9E7A-DCD999CF7F9F}" srcOrd="1" destOrd="0" presId="urn:microsoft.com/office/officeart/2005/8/layout/vList6"/>
    <dgm:cxn modelId="{75200EEB-A7FF-4DAC-8905-C658E4FAA77A}" type="presParOf" srcId="{A1B6A521-16D1-4B59-8C87-9CF9DB8178A5}" destId="{D54CF6EA-44A1-4146-A537-E08193BDE348}" srcOrd="1" destOrd="0" presId="urn:microsoft.com/office/officeart/2005/8/layout/vList6"/>
    <dgm:cxn modelId="{854FF283-5A56-4019-A356-A7555BD96BB6}" type="presParOf" srcId="{A1B6A521-16D1-4B59-8C87-9CF9DB8178A5}" destId="{887878CB-43F0-45BA-B7A3-834B4F282845}" srcOrd="2" destOrd="0" presId="urn:microsoft.com/office/officeart/2005/8/layout/vList6"/>
    <dgm:cxn modelId="{D23616F1-7867-46EF-9878-5277A691DF3A}" type="presParOf" srcId="{887878CB-43F0-45BA-B7A3-834B4F282845}" destId="{A5427608-9D0C-487C-BD63-85B9243DEBCA}" srcOrd="0" destOrd="0" presId="urn:microsoft.com/office/officeart/2005/8/layout/vList6"/>
    <dgm:cxn modelId="{F17C9704-F8B8-4052-9DBF-F449BA76BBF3}" type="presParOf" srcId="{887878CB-43F0-45BA-B7A3-834B4F282845}" destId="{13007AE3-43F0-4ABB-8BD2-34D3511A2B90}" srcOrd="1" destOrd="0" presId="urn:microsoft.com/office/officeart/2005/8/layout/vList6"/>
    <dgm:cxn modelId="{6563A552-2462-41D7-BAC8-2AD67350BB11}" type="presParOf" srcId="{A1B6A521-16D1-4B59-8C87-9CF9DB8178A5}" destId="{16411B5F-1169-4F63-93E6-F110CB392EB3}" srcOrd="3" destOrd="0" presId="urn:microsoft.com/office/officeart/2005/8/layout/vList6"/>
    <dgm:cxn modelId="{A05E8157-B028-4ECE-9D9C-D28478246C44}" type="presParOf" srcId="{A1B6A521-16D1-4B59-8C87-9CF9DB8178A5}" destId="{66A71DA5-3E11-4B6D-BB22-354D5DE46F57}" srcOrd="4" destOrd="0" presId="urn:microsoft.com/office/officeart/2005/8/layout/vList6"/>
    <dgm:cxn modelId="{7179D540-52E8-4F96-BED8-6D5BAA5E785D}" type="presParOf" srcId="{66A71DA5-3E11-4B6D-BB22-354D5DE46F57}" destId="{863DB5CD-47BF-48EC-8BE0-1863F10FDF4C}" srcOrd="0" destOrd="0" presId="urn:microsoft.com/office/officeart/2005/8/layout/vList6"/>
    <dgm:cxn modelId="{F636013C-FEA0-4E6A-B728-86FA9F730DBE}" type="presParOf" srcId="{66A71DA5-3E11-4B6D-BB22-354D5DE46F57}" destId="{D7FB5859-C17E-4ABC-A7B4-DCFEE388A19F}" srcOrd="1" destOrd="0" presId="urn:microsoft.com/office/officeart/2005/8/layout/vList6"/>
    <dgm:cxn modelId="{E697E77B-F10A-4E5B-BA61-76F2C7C85545}" type="presParOf" srcId="{A1B6A521-16D1-4B59-8C87-9CF9DB8178A5}" destId="{C2396359-8183-4137-8194-44AFB42E0B26}" srcOrd="5" destOrd="0" presId="urn:microsoft.com/office/officeart/2005/8/layout/vList6"/>
    <dgm:cxn modelId="{EA4DE247-5BB1-49E0-BED8-62FBC83C53A8}" type="presParOf" srcId="{A1B6A521-16D1-4B59-8C87-9CF9DB8178A5}" destId="{DD587915-E0DB-43E2-96EB-C51DEAE1891D}" srcOrd="6" destOrd="0" presId="urn:microsoft.com/office/officeart/2005/8/layout/vList6"/>
    <dgm:cxn modelId="{020F184E-5E3B-4FD7-8065-28DE520108B7}" type="presParOf" srcId="{DD587915-E0DB-43E2-96EB-C51DEAE1891D}" destId="{CC7DB4A9-C2E5-48CE-A605-DDB691453B56}" srcOrd="0" destOrd="0" presId="urn:microsoft.com/office/officeart/2005/8/layout/vList6"/>
    <dgm:cxn modelId="{DCCE7577-E9E9-4042-AE42-32EA55469E25}" type="presParOf" srcId="{DD587915-E0DB-43E2-96EB-C51DEAE1891D}" destId="{6327F40A-DE8B-401A-9493-956EB351FEF9}" srcOrd="1" destOrd="0" presId="urn:microsoft.com/office/officeart/2005/8/layout/vList6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BF144D96-58B8-4843-9CD8-D99CD9045633}" type="doc">
      <dgm:prSet loTypeId="urn:microsoft.com/office/officeart/2005/8/layout/vList6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581252FC-FAF9-4A8A-A6FC-14A49980FA31}">
      <dgm:prSet/>
      <dgm:spPr>
        <a:solidFill>
          <a:schemeClr val="accent2"/>
        </a:solidFill>
      </dgm:spPr>
      <dgm:t>
        <a:bodyPr/>
        <a:lstStyle/>
        <a:p>
          <a:pPr rtl="0"/>
          <a:r>
            <a:rPr lang="ru-RU" dirty="0" smtClean="0"/>
            <a:t>по отношению к норме</a:t>
          </a:r>
          <a:endParaRPr lang="ru-RU" dirty="0"/>
        </a:p>
      </dgm:t>
    </dgm:pt>
    <dgm:pt modelId="{40AA7781-88E6-4FA5-8E8C-B7B2D7DD9DC7}" type="parTrans" cxnId="{E8EA8D3C-FC3D-4A55-B8D0-3946B2BF7E54}">
      <dgm:prSet/>
      <dgm:spPr/>
      <dgm:t>
        <a:bodyPr/>
        <a:lstStyle/>
        <a:p>
          <a:endParaRPr lang="ru-RU"/>
        </a:p>
      </dgm:t>
    </dgm:pt>
    <dgm:pt modelId="{FAA25408-1238-4EE3-9A19-D5D85E3DFB3F}" type="sibTrans" cxnId="{E8EA8D3C-FC3D-4A55-B8D0-3946B2BF7E54}">
      <dgm:prSet/>
      <dgm:spPr/>
      <dgm:t>
        <a:bodyPr/>
        <a:lstStyle/>
        <a:p>
          <a:endParaRPr lang="ru-RU"/>
        </a:p>
      </dgm:t>
    </dgm:pt>
    <dgm:pt modelId="{984586E7-55F9-4284-A041-386AECC142E6}">
      <dgm:prSet/>
      <dgm:spPr>
        <a:solidFill>
          <a:schemeClr val="accent2"/>
        </a:solidFill>
      </dgm:spPr>
      <dgm:t>
        <a:bodyPr/>
        <a:lstStyle/>
        <a:p>
          <a:pPr rtl="0"/>
          <a:r>
            <a:rPr lang="ru-RU" dirty="0" smtClean="0"/>
            <a:t>по отношению ко времени</a:t>
          </a:r>
          <a:endParaRPr lang="ru-RU" dirty="0"/>
        </a:p>
      </dgm:t>
    </dgm:pt>
    <dgm:pt modelId="{22ACD826-743F-4E3E-97C4-D12D73769136}" type="parTrans" cxnId="{907EA8F6-C148-4FAA-8AFD-CF73FE8D5F4F}">
      <dgm:prSet/>
      <dgm:spPr/>
      <dgm:t>
        <a:bodyPr/>
        <a:lstStyle/>
        <a:p>
          <a:endParaRPr lang="ru-RU"/>
        </a:p>
      </dgm:t>
    </dgm:pt>
    <dgm:pt modelId="{02FE0819-81EF-44FC-9990-15E09D7E6457}" type="sibTrans" cxnId="{907EA8F6-C148-4FAA-8AFD-CF73FE8D5F4F}">
      <dgm:prSet/>
      <dgm:spPr/>
      <dgm:t>
        <a:bodyPr/>
        <a:lstStyle/>
        <a:p>
          <a:endParaRPr lang="ru-RU"/>
        </a:p>
      </dgm:t>
    </dgm:pt>
    <dgm:pt modelId="{BAED3A12-DF17-4F25-8DED-689E57B6ED7E}">
      <dgm:prSet/>
      <dgm:spPr>
        <a:solidFill>
          <a:schemeClr val="accent2"/>
        </a:solidFill>
      </dgm:spPr>
      <dgm:t>
        <a:bodyPr/>
        <a:lstStyle/>
        <a:p>
          <a:pPr rtl="0"/>
          <a:r>
            <a:rPr lang="ru-RU" dirty="0" smtClean="0"/>
            <a:t>по отношению к объекту отражения</a:t>
          </a:r>
          <a:endParaRPr lang="ru-RU" dirty="0"/>
        </a:p>
      </dgm:t>
    </dgm:pt>
    <dgm:pt modelId="{7B729174-CF3B-41C0-BB21-D83F50C73F4C}" type="parTrans" cxnId="{FD7A7615-312D-4ED1-A888-EF59EB4DA34D}">
      <dgm:prSet/>
      <dgm:spPr/>
      <dgm:t>
        <a:bodyPr/>
        <a:lstStyle/>
        <a:p>
          <a:endParaRPr lang="ru-RU"/>
        </a:p>
      </dgm:t>
    </dgm:pt>
    <dgm:pt modelId="{F7CB7746-1991-43FB-9ADA-CBD18313304F}" type="sibTrans" cxnId="{FD7A7615-312D-4ED1-A888-EF59EB4DA34D}">
      <dgm:prSet/>
      <dgm:spPr/>
      <dgm:t>
        <a:bodyPr/>
        <a:lstStyle/>
        <a:p>
          <a:endParaRPr lang="ru-RU"/>
        </a:p>
      </dgm:t>
    </dgm:pt>
    <dgm:pt modelId="{3F4B90F7-4768-4D6E-AC4E-59A4F1193261}">
      <dgm:prSet/>
      <dgm:spPr>
        <a:solidFill>
          <a:schemeClr val="accent2"/>
        </a:solidFill>
      </dgm:spPr>
      <dgm:t>
        <a:bodyPr/>
        <a:lstStyle/>
        <a:p>
          <a:pPr rtl="0"/>
          <a:r>
            <a:rPr lang="ru-RU" dirty="0" smtClean="0"/>
            <a:t>по языковому аспекту</a:t>
          </a:r>
          <a:endParaRPr lang="ru-RU" dirty="0"/>
        </a:p>
      </dgm:t>
    </dgm:pt>
    <dgm:pt modelId="{86BFA20B-2E06-44EC-80ED-A7169E9EF8E2}" type="parTrans" cxnId="{029E14A0-BF26-4D0D-B745-72EAA10AA4A0}">
      <dgm:prSet/>
      <dgm:spPr/>
      <dgm:t>
        <a:bodyPr/>
        <a:lstStyle/>
        <a:p>
          <a:endParaRPr lang="ru-RU"/>
        </a:p>
      </dgm:t>
    </dgm:pt>
    <dgm:pt modelId="{15A0D2E7-6C9A-4B7A-A586-F413CAFEAD6D}" type="sibTrans" cxnId="{029E14A0-BF26-4D0D-B745-72EAA10AA4A0}">
      <dgm:prSet/>
      <dgm:spPr/>
      <dgm:t>
        <a:bodyPr/>
        <a:lstStyle/>
        <a:p>
          <a:endParaRPr lang="ru-RU"/>
        </a:p>
      </dgm:t>
    </dgm:pt>
    <dgm:pt modelId="{5726BBD6-88BD-4EA8-B04C-F235E980DBCF}">
      <dgm:prSet custT="1"/>
      <dgm:spPr/>
      <dgm:t>
        <a:bodyPr/>
        <a:lstStyle/>
        <a:p>
          <a:r>
            <a:rPr lang="ru-RU" sz="1200" dirty="0" smtClean="0"/>
            <a:t>Нормативный (т.к. описывается лексика литературного языка и  используются нормативные пометы). (см. рис. 8)</a:t>
          </a:r>
          <a:endParaRPr lang="ru-RU" sz="1200" dirty="0"/>
        </a:p>
      </dgm:t>
    </dgm:pt>
    <dgm:pt modelId="{D674E813-D072-4B13-B180-7D66F3D0F87A}" type="parTrans" cxnId="{7E0FA73D-A25F-4F9B-B662-44DEA2209D34}">
      <dgm:prSet/>
      <dgm:spPr/>
      <dgm:t>
        <a:bodyPr/>
        <a:lstStyle/>
        <a:p>
          <a:endParaRPr lang="ru-RU"/>
        </a:p>
      </dgm:t>
    </dgm:pt>
    <dgm:pt modelId="{488EA5A1-555C-49E3-9C19-C5AB445CA5F3}" type="sibTrans" cxnId="{7E0FA73D-A25F-4F9B-B662-44DEA2209D34}">
      <dgm:prSet/>
      <dgm:spPr/>
      <dgm:t>
        <a:bodyPr/>
        <a:lstStyle/>
        <a:p>
          <a:endParaRPr lang="ru-RU"/>
        </a:p>
      </dgm:t>
    </dgm:pt>
    <dgm:pt modelId="{58EBA7D4-6C39-4D1C-968C-8410C23A80F2}">
      <dgm:prSet custT="1"/>
      <dgm:spPr/>
      <dgm:t>
        <a:bodyPr/>
        <a:lstStyle/>
        <a:p>
          <a:r>
            <a:rPr lang="ru-RU" sz="1400" smtClean="0"/>
            <a:t>Современный (представлен лексический состав русского языка, сложившийся к концу 20 века). (рис. 9)</a:t>
          </a:r>
          <a:endParaRPr lang="ru-RU" sz="1400" dirty="0"/>
        </a:p>
      </dgm:t>
    </dgm:pt>
    <dgm:pt modelId="{42DF3261-CC8A-448E-9BA0-A9EFB74DE311}" type="parTrans" cxnId="{F831BBE9-9850-4DBF-9A0C-77D898409D97}">
      <dgm:prSet/>
      <dgm:spPr/>
      <dgm:t>
        <a:bodyPr/>
        <a:lstStyle/>
        <a:p>
          <a:endParaRPr lang="ru-RU"/>
        </a:p>
      </dgm:t>
    </dgm:pt>
    <dgm:pt modelId="{BE32E29D-04A9-4A2C-A973-8EB2CA8D1443}" type="sibTrans" cxnId="{F831BBE9-9850-4DBF-9A0C-77D898409D97}">
      <dgm:prSet/>
      <dgm:spPr/>
      <dgm:t>
        <a:bodyPr/>
        <a:lstStyle/>
        <a:p>
          <a:endParaRPr lang="ru-RU"/>
        </a:p>
      </dgm:t>
    </dgm:pt>
    <dgm:pt modelId="{F51CA5AA-FF76-40D9-A83F-D45A2BBB30C3}">
      <dgm:prSet custT="1"/>
      <dgm:spPr/>
      <dgm:t>
        <a:bodyPr/>
        <a:lstStyle/>
        <a:p>
          <a:r>
            <a:rPr lang="ru-RU" sz="1400" dirty="0" smtClean="0"/>
            <a:t>Общий (описывают весь словарный состав общелитературного русского языка)  (см. рис. 10)</a:t>
          </a:r>
          <a:endParaRPr lang="ru-RU" sz="1400" dirty="0"/>
        </a:p>
      </dgm:t>
    </dgm:pt>
    <dgm:pt modelId="{618EA07E-7F25-4FED-9289-71A6A9A629C7}" type="parTrans" cxnId="{66D96AFC-3D78-46B4-9410-1751061468E8}">
      <dgm:prSet/>
      <dgm:spPr/>
      <dgm:t>
        <a:bodyPr/>
        <a:lstStyle/>
        <a:p>
          <a:endParaRPr lang="ru-RU"/>
        </a:p>
      </dgm:t>
    </dgm:pt>
    <dgm:pt modelId="{63F3DEB2-4FA3-4D57-B912-457981ABBEF0}" type="sibTrans" cxnId="{66D96AFC-3D78-46B4-9410-1751061468E8}">
      <dgm:prSet/>
      <dgm:spPr/>
      <dgm:t>
        <a:bodyPr/>
        <a:lstStyle/>
        <a:p>
          <a:endParaRPr lang="ru-RU"/>
        </a:p>
      </dgm:t>
    </dgm:pt>
    <dgm:pt modelId="{C158C05B-F8CE-4C1E-8F48-3D7DB4B495AC}">
      <dgm:prSet custT="1"/>
      <dgm:spPr/>
      <dgm:t>
        <a:bodyPr/>
        <a:lstStyle/>
        <a:p>
          <a:r>
            <a:rPr lang="ru-RU" sz="1050" dirty="0" smtClean="0"/>
            <a:t>Универсальный (дана максимально полная информация о слове: дается его толкование, грамматическая характеристика, этимологическая справка, в некоторых случаях приводятся орфографические варианты слова, иногда указываются </a:t>
          </a:r>
          <a:r>
            <a:rPr lang="ru-RU" sz="1050" dirty="0" err="1" smtClean="0"/>
            <a:t>синонимы,включена</a:t>
          </a:r>
          <a:r>
            <a:rPr lang="ru-RU" sz="1050" dirty="0" smtClean="0"/>
            <a:t> , энциклопедическая справка к некоторым словам)</a:t>
          </a:r>
          <a:endParaRPr lang="ru-RU" sz="1050" dirty="0"/>
        </a:p>
      </dgm:t>
    </dgm:pt>
    <dgm:pt modelId="{AFE3C48A-EDC6-459E-88C6-1A945F0B7E6C}" type="parTrans" cxnId="{D9C4F929-E4B7-4292-9949-A2C125AD385A}">
      <dgm:prSet/>
      <dgm:spPr/>
      <dgm:t>
        <a:bodyPr/>
        <a:lstStyle/>
        <a:p>
          <a:endParaRPr lang="ru-RU"/>
        </a:p>
      </dgm:t>
    </dgm:pt>
    <dgm:pt modelId="{9094A798-EC9F-4551-8249-820D6466140B}" type="sibTrans" cxnId="{D9C4F929-E4B7-4292-9949-A2C125AD385A}">
      <dgm:prSet/>
      <dgm:spPr/>
      <dgm:t>
        <a:bodyPr/>
        <a:lstStyle/>
        <a:p>
          <a:endParaRPr lang="ru-RU"/>
        </a:p>
      </dgm:t>
    </dgm:pt>
    <dgm:pt modelId="{96D0A886-CC8F-413C-A37B-6DD688A00EA2}" type="pres">
      <dgm:prSet presAssocID="{BF144D96-58B8-4843-9CD8-D99CD9045633}" presName="Name0" presStyleCnt="0">
        <dgm:presLayoutVars>
          <dgm:dir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B5290CD2-B3AF-430C-967A-B633E039B14D}" type="pres">
      <dgm:prSet presAssocID="{581252FC-FAF9-4A8A-A6FC-14A49980FA31}" presName="linNode" presStyleCnt="0"/>
      <dgm:spPr/>
    </dgm:pt>
    <dgm:pt modelId="{0225CC48-6DAA-4F56-B327-0799DCA5D279}" type="pres">
      <dgm:prSet presAssocID="{581252FC-FAF9-4A8A-A6FC-14A49980FA31}" presName="parentShp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7091B2A-3764-4A23-B8EA-A55E5C55C407}" type="pres">
      <dgm:prSet presAssocID="{581252FC-FAF9-4A8A-A6FC-14A49980FA31}" presName="childShp" presStyleLbl="bgAccFollow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7DE201D-C237-43BC-8871-4D44B9E5D4B0}" type="pres">
      <dgm:prSet presAssocID="{FAA25408-1238-4EE3-9A19-D5D85E3DFB3F}" presName="spacing" presStyleCnt="0"/>
      <dgm:spPr/>
    </dgm:pt>
    <dgm:pt modelId="{138C3221-7697-44DB-9EEE-23D91AA13BA4}" type="pres">
      <dgm:prSet presAssocID="{984586E7-55F9-4284-A041-386AECC142E6}" presName="linNode" presStyleCnt="0"/>
      <dgm:spPr/>
    </dgm:pt>
    <dgm:pt modelId="{63DF09DE-2FE8-4647-A603-D0C56BCABBD3}" type="pres">
      <dgm:prSet presAssocID="{984586E7-55F9-4284-A041-386AECC142E6}" presName="parentShp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F133D0C-DBE1-405A-A73E-0E415C64182F}" type="pres">
      <dgm:prSet presAssocID="{984586E7-55F9-4284-A041-386AECC142E6}" presName="childShp" presStyleLbl="bgAccFollow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A07FDC0-53E6-41B5-8648-62FA8314F551}" type="pres">
      <dgm:prSet presAssocID="{02FE0819-81EF-44FC-9990-15E09D7E6457}" presName="spacing" presStyleCnt="0"/>
      <dgm:spPr/>
    </dgm:pt>
    <dgm:pt modelId="{480BB6AC-5C5E-4FED-AE00-2B261C375334}" type="pres">
      <dgm:prSet presAssocID="{BAED3A12-DF17-4F25-8DED-689E57B6ED7E}" presName="linNode" presStyleCnt="0"/>
      <dgm:spPr/>
    </dgm:pt>
    <dgm:pt modelId="{0D9ABBF4-7C6B-4EBB-BFEA-DFD8D94EC5C5}" type="pres">
      <dgm:prSet presAssocID="{BAED3A12-DF17-4F25-8DED-689E57B6ED7E}" presName="parentShp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2E3DFAD-C4B6-498B-9700-E70BE65B3BD4}" type="pres">
      <dgm:prSet presAssocID="{BAED3A12-DF17-4F25-8DED-689E57B6ED7E}" presName="childShp" presStyleLbl="bgAccFollow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70505F2-FECD-4234-BEE9-DB244387C98E}" type="pres">
      <dgm:prSet presAssocID="{F7CB7746-1991-43FB-9ADA-CBD18313304F}" presName="spacing" presStyleCnt="0"/>
      <dgm:spPr/>
    </dgm:pt>
    <dgm:pt modelId="{CC47DA7F-2D5E-4C25-9DFA-E3A0BA7145B8}" type="pres">
      <dgm:prSet presAssocID="{3F4B90F7-4768-4D6E-AC4E-59A4F1193261}" presName="linNode" presStyleCnt="0"/>
      <dgm:spPr/>
    </dgm:pt>
    <dgm:pt modelId="{AEB68A95-752F-45C8-A0C0-D147F29AD6DB}" type="pres">
      <dgm:prSet presAssocID="{3F4B90F7-4768-4D6E-AC4E-59A4F1193261}" presName="parentShp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451A2B4-C5AC-49EB-B259-2120CA4F12A8}" type="pres">
      <dgm:prSet presAssocID="{3F4B90F7-4768-4D6E-AC4E-59A4F1193261}" presName="childShp" presStyleLbl="bgAccFollowNode1" presStyleIdx="3" presStyleCnt="4" custScaleY="13581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029E14A0-BF26-4D0D-B745-72EAA10AA4A0}" srcId="{BF144D96-58B8-4843-9CD8-D99CD9045633}" destId="{3F4B90F7-4768-4D6E-AC4E-59A4F1193261}" srcOrd="3" destOrd="0" parTransId="{86BFA20B-2E06-44EC-80ED-A7169E9EF8E2}" sibTransId="{15A0D2E7-6C9A-4B7A-A586-F413CAFEAD6D}"/>
    <dgm:cxn modelId="{F831BBE9-9850-4DBF-9A0C-77D898409D97}" srcId="{984586E7-55F9-4284-A041-386AECC142E6}" destId="{58EBA7D4-6C39-4D1C-968C-8410C23A80F2}" srcOrd="0" destOrd="0" parTransId="{42DF3261-CC8A-448E-9BA0-A9EFB74DE311}" sibTransId="{BE32E29D-04A9-4A2C-A973-8EB2CA8D1443}"/>
    <dgm:cxn modelId="{66D96AFC-3D78-46B4-9410-1751061468E8}" srcId="{BAED3A12-DF17-4F25-8DED-689E57B6ED7E}" destId="{F51CA5AA-FF76-40D9-A83F-D45A2BBB30C3}" srcOrd="0" destOrd="0" parTransId="{618EA07E-7F25-4FED-9289-71A6A9A629C7}" sibTransId="{63F3DEB2-4FA3-4D57-B912-457981ABBEF0}"/>
    <dgm:cxn modelId="{BA141B06-8520-4ADD-A858-D85BCDAEBB6A}" type="presOf" srcId="{58EBA7D4-6C39-4D1C-968C-8410C23A80F2}" destId="{9F133D0C-DBE1-405A-A73E-0E415C64182F}" srcOrd="0" destOrd="0" presId="urn:microsoft.com/office/officeart/2005/8/layout/vList6"/>
    <dgm:cxn modelId="{47C5AB00-57AC-4B6D-8B70-E75ACF639E85}" type="presOf" srcId="{BF144D96-58B8-4843-9CD8-D99CD9045633}" destId="{96D0A886-CC8F-413C-A37B-6DD688A00EA2}" srcOrd="0" destOrd="0" presId="urn:microsoft.com/office/officeart/2005/8/layout/vList6"/>
    <dgm:cxn modelId="{D9C4F929-E4B7-4292-9949-A2C125AD385A}" srcId="{3F4B90F7-4768-4D6E-AC4E-59A4F1193261}" destId="{C158C05B-F8CE-4C1E-8F48-3D7DB4B495AC}" srcOrd="0" destOrd="0" parTransId="{AFE3C48A-EDC6-459E-88C6-1A945F0B7E6C}" sibTransId="{9094A798-EC9F-4551-8249-820D6466140B}"/>
    <dgm:cxn modelId="{C0617F25-B81D-4577-AF80-B8CC1A52D549}" type="presOf" srcId="{3F4B90F7-4768-4D6E-AC4E-59A4F1193261}" destId="{AEB68A95-752F-45C8-A0C0-D147F29AD6DB}" srcOrd="0" destOrd="0" presId="urn:microsoft.com/office/officeart/2005/8/layout/vList6"/>
    <dgm:cxn modelId="{FD7A7615-312D-4ED1-A888-EF59EB4DA34D}" srcId="{BF144D96-58B8-4843-9CD8-D99CD9045633}" destId="{BAED3A12-DF17-4F25-8DED-689E57B6ED7E}" srcOrd="2" destOrd="0" parTransId="{7B729174-CF3B-41C0-BB21-D83F50C73F4C}" sibTransId="{F7CB7746-1991-43FB-9ADA-CBD18313304F}"/>
    <dgm:cxn modelId="{E8EA8D3C-FC3D-4A55-B8D0-3946B2BF7E54}" srcId="{BF144D96-58B8-4843-9CD8-D99CD9045633}" destId="{581252FC-FAF9-4A8A-A6FC-14A49980FA31}" srcOrd="0" destOrd="0" parTransId="{40AA7781-88E6-4FA5-8E8C-B7B2D7DD9DC7}" sibTransId="{FAA25408-1238-4EE3-9A19-D5D85E3DFB3F}"/>
    <dgm:cxn modelId="{11FDD4D7-52A7-4CB5-9808-58F6C0D4D42A}" type="presOf" srcId="{F51CA5AA-FF76-40D9-A83F-D45A2BBB30C3}" destId="{62E3DFAD-C4B6-498B-9700-E70BE65B3BD4}" srcOrd="0" destOrd="0" presId="urn:microsoft.com/office/officeart/2005/8/layout/vList6"/>
    <dgm:cxn modelId="{7E0FA73D-A25F-4F9B-B662-44DEA2209D34}" srcId="{581252FC-FAF9-4A8A-A6FC-14A49980FA31}" destId="{5726BBD6-88BD-4EA8-B04C-F235E980DBCF}" srcOrd="0" destOrd="0" parTransId="{D674E813-D072-4B13-B180-7D66F3D0F87A}" sibTransId="{488EA5A1-555C-49E3-9C19-C5AB445CA5F3}"/>
    <dgm:cxn modelId="{9A0DB6C7-5C33-4C31-BA1D-DDC95A2049E0}" type="presOf" srcId="{581252FC-FAF9-4A8A-A6FC-14A49980FA31}" destId="{0225CC48-6DAA-4F56-B327-0799DCA5D279}" srcOrd="0" destOrd="0" presId="urn:microsoft.com/office/officeart/2005/8/layout/vList6"/>
    <dgm:cxn modelId="{9E5DAB95-9D40-4806-9110-6F099C5E80CF}" type="presOf" srcId="{984586E7-55F9-4284-A041-386AECC142E6}" destId="{63DF09DE-2FE8-4647-A603-D0C56BCABBD3}" srcOrd="0" destOrd="0" presId="urn:microsoft.com/office/officeart/2005/8/layout/vList6"/>
    <dgm:cxn modelId="{907EA8F6-C148-4FAA-8AFD-CF73FE8D5F4F}" srcId="{BF144D96-58B8-4843-9CD8-D99CD9045633}" destId="{984586E7-55F9-4284-A041-386AECC142E6}" srcOrd="1" destOrd="0" parTransId="{22ACD826-743F-4E3E-97C4-D12D73769136}" sibTransId="{02FE0819-81EF-44FC-9990-15E09D7E6457}"/>
    <dgm:cxn modelId="{999CE871-AECF-4C36-AC1E-CF4807733B61}" type="presOf" srcId="{BAED3A12-DF17-4F25-8DED-689E57B6ED7E}" destId="{0D9ABBF4-7C6B-4EBB-BFEA-DFD8D94EC5C5}" srcOrd="0" destOrd="0" presId="urn:microsoft.com/office/officeart/2005/8/layout/vList6"/>
    <dgm:cxn modelId="{DD4719F0-B829-4EB7-8894-BC8F330BB762}" type="presOf" srcId="{C158C05B-F8CE-4C1E-8F48-3D7DB4B495AC}" destId="{1451A2B4-C5AC-49EB-B259-2120CA4F12A8}" srcOrd="0" destOrd="0" presId="urn:microsoft.com/office/officeart/2005/8/layout/vList6"/>
    <dgm:cxn modelId="{5F1839AF-1F5D-43FF-B569-857F54305930}" type="presOf" srcId="{5726BBD6-88BD-4EA8-B04C-F235E980DBCF}" destId="{E7091B2A-3764-4A23-B8EA-A55E5C55C407}" srcOrd="0" destOrd="0" presId="urn:microsoft.com/office/officeart/2005/8/layout/vList6"/>
    <dgm:cxn modelId="{9E294F67-5016-42E6-A5A2-A89AA154CA0B}" type="presParOf" srcId="{96D0A886-CC8F-413C-A37B-6DD688A00EA2}" destId="{B5290CD2-B3AF-430C-967A-B633E039B14D}" srcOrd="0" destOrd="0" presId="urn:microsoft.com/office/officeart/2005/8/layout/vList6"/>
    <dgm:cxn modelId="{B79D6BC3-42E0-4751-8E7E-61F8B667003A}" type="presParOf" srcId="{B5290CD2-B3AF-430C-967A-B633E039B14D}" destId="{0225CC48-6DAA-4F56-B327-0799DCA5D279}" srcOrd="0" destOrd="0" presId="urn:microsoft.com/office/officeart/2005/8/layout/vList6"/>
    <dgm:cxn modelId="{A975D01A-8F6A-4273-855C-2DB3DC69BFA5}" type="presParOf" srcId="{B5290CD2-B3AF-430C-967A-B633E039B14D}" destId="{E7091B2A-3764-4A23-B8EA-A55E5C55C407}" srcOrd="1" destOrd="0" presId="urn:microsoft.com/office/officeart/2005/8/layout/vList6"/>
    <dgm:cxn modelId="{9E8B8F58-E8A3-4028-A0F7-0B8D3A56D97E}" type="presParOf" srcId="{96D0A886-CC8F-413C-A37B-6DD688A00EA2}" destId="{A7DE201D-C237-43BC-8871-4D44B9E5D4B0}" srcOrd="1" destOrd="0" presId="urn:microsoft.com/office/officeart/2005/8/layout/vList6"/>
    <dgm:cxn modelId="{8E2B162A-81B6-4B80-B40B-B7A59912E181}" type="presParOf" srcId="{96D0A886-CC8F-413C-A37B-6DD688A00EA2}" destId="{138C3221-7697-44DB-9EEE-23D91AA13BA4}" srcOrd="2" destOrd="0" presId="urn:microsoft.com/office/officeart/2005/8/layout/vList6"/>
    <dgm:cxn modelId="{A5897433-10EB-488F-A4CC-8F959F7AF01E}" type="presParOf" srcId="{138C3221-7697-44DB-9EEE-23D91AA13BA4}" destId="{63DF09DE-2FE8-4647-A603-D0C56BCABBD3}" srcOrd="0" destOrd="0" presId="urn:microsoft.com/office/officeart/2005/8/layout/vList6"/>
    <dgm:cxn modelId="{222A467C-E42F-4878-A6F2-2C2B7E80B394}" type="presParOf" srcId="{138C3221-7697-44DB-9EEE-23D91AA13BA4}" destId="{9F133D0C-DBE1-405A-A73E-0E415C64182F}" srcOrd="1" destOrd="0" presId="urn:microsoft.com/office/officeart/2005/8/layout/vList6"/>
    <dgm:cxn modelId="{E47B6F46-743B-45AD-8546-C4B20B08F1B0}" type="presParOf" srcId="{96D0A886-CC8F-413C-A37B-6DD688A00EA2}" destId="{BA07FDC0-53E6-41B5-8648-62FA8314F551}" srcOrd="3" destOrd="0" presId="urn:microsoft.com/office/officeart/2005/8/layout/vList6"/>
    <dgm:cxn modelId="{09C6CB78-A40E-415F-A3F2-7F50AE544C69}" type="presParOf" srcId="{96D0A886-CC8F-413C-A37B-6DD688A00EA2}" destId="{480BB6AC-5C5E-4FED-AE00-2B261C375334}" srcOrd="4" destOrd="0" presId="urn:microsoft.com/office/officeart/2005/8/layout/vList6"/>
    <dgm:cxn modelId="{DF9120FD-5D29-4C5F-A419-93EA943BBBCD}" type="presParOf" srcId="{480BB6AC-5C5E-4FED-AE00-2B261C375334}" destId="{0D9ABBF4-7C6B-4EBB-BFEA-DFD8D94EC5C5}" srcOrd="0" destOrd="0" presId="urn:microsoft.com/office/officeart/2005/8/layout/vList6"/>
    <dgm:cxn modelId="{3E76A30D-7664-420A-A109-873E28732138}" type="presParOf" srcId="{480BB6AC-5C5E-4FED-AE00-2B261C375334}" destId="{62E3DFAD-C4B6-498B-9700-E70BE65B3BD4}" srcOrd="1" destOrd="0" presId="urn:microsoft.com/office/officeart/2005/8/layout/vList6"/>
    <dgm:cxn modelId="{03ACA23A-DCF6-477D-BD99-1B61AE7C358B}" type="presParOf" srcId="{96D0A886-CC8F-413C-A37B-6DD688A00EA2}" destId="{C70505F2-FECD-4234-BEE9-DB244387C98E}" srcOrd="5" destOrd="0" presId="urn:microsoft.com/office/officeart/2005/8/layout/vList6"/>
    <dgm:cxn modelId="{02E25FF1-CC0C-43B6-9FD0-415497FE3AA0}" type="presParOf" srcId="{96D0A886-CC8F-413C-A37B-6DD688A00EA2}" destId="{CC47DA7F-2D5E-4C25-9DFA-E3A0BA7145B8}" srcOrd="6" destOrd="0" presId="urn:microsoft.com/office/officeart/2005/8/layout/vList6"/>
    <dgm:cxn modelId="{AD2B5865-8E08-4F39-94C6-81CBD32664B1}" type="presParOf" srcId="{CC47DA7F-2D5E-4C25-9DFA-E3A0BA7145B8}" destId="{AEB68A95-752F-45C8-A0C0-D147F29AD6DB}" srcOrd="0" destOrd="0" presId="urn:microsoft.com/office/officeart/2005/8/layout/vList6"/>
    <dgm:cxn modelId="{8A8BE9EC-DFB4-4594-B465-01855CD9BBC5}" type="presParOf" srcId="{CC47DA7F-2D5E-4C25-9DFA-E3A0BA7145B8}" destId="{1451A2B4-C5AC-49EB-B259-2120CA4F12A8}" srcOrd="1" destOrd="0" presId="urn:microsoft.com/office/officeart/2005/8/layout/vList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AB7E7D57-D28D-4928-8B84-9BF596BE272A}" type="doc">
      <dgm:prSet loTypeId="urn:microsoft.com/office/officeart/2005/8/layout/target3" loCatId="relationship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ru-RU"/>
        </a:p>
      </dgm:t>
    </dgm:pt>
    <dgm:pt modelId="{D71C3CF2-F26F-4442-8CEB-43B35383B56E}">
      <dgm:prSet/>
      <dgm:spPr/>
      <dgm:t>
        <a:bodyPr/>
        <a:lstStyle/>
        <a:p>
          <a:pPr rtl="0"/>
          <a:r>
            <a:rPr lang="ru-RU" dirty="0" smtClean="0"/>
            <a:t>Цель Словаря – показать лексико-семантическую систему русского языка в его живом функционировании.</a:t>
          </a:r>
        </a:p>
        <a:p>
          <a:pPr rtl="0"/>
          <a:r>
            <a:rPr lang="ru-RU" dirty="0" smtClean="0"/>
            <a:t>Задача – дать полную характеристику слова (его написания, произношения, происхождения, словоизменения, значения, сферы функционирования, сочетаемости), а также показать исторические, эстетические, символические смысловые нагрузки слова.</a:t>
          </a:r>
          <a:endParaRPr lang="ru-RU" dirty="0"/>
        </a:p>
      </dgm:t>
    </dgm:pt>
    <dgm:pt modelId="{EC94C37C-6099-4B05-9750-7C3DEC6A4F41}" type="parTrans" cxnId="{8CE522C0-B92F-4A12-9E5A-D9B85C6E9189}">
      <dgm:prSet/>
      <dgm:spPr/>
      <dgm:t>
        <a:bodyPr/>
        <a:lstStyle/>
        <a:p>
          <a:endParaRPr lang="ru-RU"/>
        </a:p>
      </dgm:t>
    </dgm:pt>
    <dgm:pt modelId="{724B63EA-FCC8-44E8-88C4-72D255DD2083}" type="sibTrans" cxnId="{8CE522C0-B92F-4A12-9E5A-D9B85C6E9189}">
      <dgm:prSet/>
      <dgm:spPr/>
      <dgm:t>
        <a:bodyPr/>
        <a:lstStyle/>
        <a:p>
          <a:endParaRPr lang="ru-RU"/>
        </a:p>
      </dgm:t>
    </dgm:pt>
    <dgm:pt modelId="{74597EE8-8711-4AF4-8EB3-EB5BE636F79B}" type="pres">
      <dgm:prSet presAssocID="{AB7E7D57-D28D-4928-8B84-9BF596BE272A}" presName="Name0" presStyleCnt="0">
        <dgm:presLayoutVars>
          <dgm:chMax val="7"/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7D8851D-8F19-48E8-A697-DBEDB9077AD6}" type="pres">
      <dgm:prSet presAssocID="{D71C3CF2-F26F-4442-8CEB-43B35383B56E}" presName="circle1" presStyleLbl="node1" presStyleIdx="0" presStyleCnt="1"/>
      <dgm:spPr/>
    </dgm:pt>
    <dgm:pt modelId="{30440672-DEC0-4086-BDF6-6DC514EE8A4E}" type="pres">
      <dgm:prSet presAssocID="{D71C3CF2-F26F-4442-8CEB-43B35383B56E}" presName="space" presStyleCnt="0"/>
      <dgm:spPr/>
    </dgm:pt>
    <dgm:pt modelId="{BE4BB13D-9656-47E1-8560-7D223BDB9540}" type="pres">
      <dgm:prSet presAssocID="{D71C3CF2-F26F-4442-8CEB-43B35383B56E}" presName="rect1" presStyleLbl="alignAcc1" presStyleIdx="0" presStyleCnt="1"/>
      <dgm:spPr/>
      <dgm:t>
        <a:bodyPr/>
        <a:lstStyle/>
        <a:p>
          <a:endParaRPr lang="ru-RU"/>
        </a:p>
      </dgm:t>
    </dgm:pt>
    <dgm:pt modelId="{9EB176F5-DA10-4DD1-B4DD-F1FFB5A0337D}" type="pres">
      <dgm:prSet presAssocID="{D71C3CF2-F26F-4442-8CEB-43B35383B56E}" presName="rect1ParTxNoCh" presStyleLbl="alignAcc1" presStyleIdx="0" presStyleCnt="1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30A47DC3-98C2-42B9-B8A4-D29D6874FB7B}" type="presOf" srcId="{AB7E7D57-D28D-4928-8B84-9BF596BE272A}" destId="{74597EE8-8711-4AF4-8EB3-EB5BE636F79B}" srcOrd="0" destOrd="0" presId="urn:microsoft.com/office/officeart/2005/8/layout/target3"/>
    <dgm:cxn modelId="{6395D80E-07DD-4890-9B92-56E88A2AD7C9}" type="presOf" srcId="{D71C3CF2-F26F-4442-8CEB-43B35383B56E}" destId="{9EB176F5-DA10-4DD1-B4DD-F1FFB5A0337D}" srcOrd="1" destOrd="0" presId="urn:microsoft.com/office/officeart/2005/8/layout/target3"/>
    <dgm:cxn modelId="{4C298100-2DEF-4311-A552-EAD7343C255F}" type="presOf" srcId="{D71C3CF2-F26F-4442-8CEB-43B35383B56E}" destId="{BE4BB13D-9656-47E1-8560-7D223BDB9540}" srcOrd="0" destOrd="0" presId="urn:microsoft.com/office/officeart/2005/8/layout/target3"/>
    <dgm:cxn modelId="{8CE522C0-B92F-4A12-9E5A-D9B85C6E9189}" srcId="{AB7E7D57-D28D-4928-8B84-9BF596BE272A}" destId="{D71C3CF2-F26F-4442-8CEB-43B35383B56E}" srcOrd="0" destOrd="0" parTransId="{EC94C37C-6099-4B05-9750-7C3DEC6A4F41}" sibTransId="{724B63EA-FCC8-44E8-88C4-72D255DD2083}"/>
    <dgm:cxn modelId="{2DD31591-7B59-43FB-BDD2-A1D7ED0466C8}" type="presParOf" srcId="{74597EE8-8711-4AF4-8EB3-EB5BE636F79B}" destId="{57D8851D-8F19-48E8-A697-DBEDB9077AD6}" srcOrd="0" destOrd="0" presId="urn:microsoft.com/office/officeart/2005/8/layout/target3"/>
    <dgm:cxn modelId="{453CD15D-3198-4FE6-A3C6-37E034C60858}" type="presParOf" srcId="{74597EE8-8711-4AF4-8EB3-EB5BE636F79B}" destId="{30440672-DEC0-4086-BDF6-6DC514EE8A4E}" srcOrd="1" destOrd="0" presId="urn:microsoft.com/office/officeart/2005/8/layout/target3"/>
    <dgm:cxn modelId="{B1E5F278-C143-4287-9876-3DC503D87447}" type="presParOf" srcId="{74597EE8-8711-4AF4-8EB3-EB5BE636F79B}" destId="{BE4BB13D-9656-47E1-8560-7D223BDB9540}" srcOrd="2" destOrd="0" presId="urn:microsoft.com/office/officeart/2005/8/layout/target3"/>
    <dgm:cxn modelId="{6D402F47-D7E3-4B8F-A96A-D4FB06A613AE}" type="presParOf" srcId="{74597EE8-8711-4AF4-8EB3-EB5BE636F79B}" destId="{9EB176F5-DA10-4DD1-B4DD-F1FFB5A0337D}" srcOrd="3" destOrd="0" presId="urn:microsoft.com/office/officeart/2005/8/layout/targe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2CA57642-DAA6-4B68-9A15-E146BA259B92}" type="doc">
      <dgm:prSet loTypeId="urn:microsoft.com/office/officeart/2005/8/layout/vProcess5" loCatId="process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ru-RU"/>
        </a:p>
      </dgm:t>
    </dgm:pt>
    <dgm:pt modelId="{9110BEF9-6A03-45D2-891C-99EB76D6EDDB}">
      <dgm:prSet custT="1"/>
      <dgm:spPr/>
      <dgm:t>
        <a:bodyPr/>
        <a:lstStyle/>
        <a:p>
          <a:pPr rtl="0"/>
          <a:r>
            <a:rPr lang="ru-RU" sz="2000" dirty="0" smtClean="0"/>
            <a:t>Предисловие</a:t>
          </a:r>
          <a:endParaRPr lang="ru-RU" sz="2000" dirty="0"/>
        </a:p>
      </dgm:t>
    </dgm:pt>
    <dgm:pt modelId="{FE3B79B2-9760-476B-93D7-01FE5131E386}" type="parTrans" cxnId="{717BB90B-187D-425A-BF7F-0B9D431CBADC}">
      <dgm:prSet/>
      <dgm:spPr/>
      <dgm:t>
        <a:bodyPr/>
        <a:lstStyle/>
        <a:p>
          <a:endParaRPr lang="ru-RU"/>
        </a:p>
      </dgm:t>
    </dgm:pt>
    <dgm:pt modelId="{63A7E25A-F4BC-4570-9ECD-3C9CEF23E210}" type="sibTrans" cxnId="{717BB90B-187D-425A-BF7F-0B9D431CBADC}">
      <dgm:prSet/>
      <dgm:spPr/>
      <dgm:t>
        <a:bodyPr/>
        <a:lstStyle/>
        <a:p>
          <a:endParaRPr lang="ru-RU"/>
        </a:p>
      </dgm:t>
    </dgm:pt>
    <dgm:pt modelId="{638EB87D-859C-4240-9A97-3287FF50F8FC}">
      <dgm:prSet custT="1"/>
      <dgm:spPr/>
      <dgm:t>
        <a:bodyPr/>
        <a:lstStyle/>
        <a:p>
          <a:pPr rtl="0"/>
          <a:r>
            <a:rPr lang="ru-RU" sz="2000" dirty="0" smtClean="0"/>
            <a:t>Краткое руководство к пользованию Словарем</a:t>
          </a:r>
          <a:endParaRPr lang="ru-RU" sz="2000" dirty="0"/>
        </a:p>
      </dgm:t>
    </dgm:pt>
    <dgm:pt modelId="{40C9E123-4234-45B1-AE96-6D67240C9854}" type="parTrans" cxnId="{BD17FCB2-E0C4-449A-90F6-CEF7A5945EE6}">
      <dgm:prSet/>
      <dgm:spPr/>
      <dgm:t>
        <a:bodyPr/>
        <a:lstStyle/>
        <a:p>
          <a:endParaRPr lang="ru-RU"/>
        </a:p>
      </dgm:t>
    </dgm:pt>
    <dgm:pt modelId="{BFB26E14-BB33-4E80-A45B-CCF09D05E94D}" type="sibTrans" cxnId="{BD17FCB2-E0C4-449A-90F6-CEF7A5945EE6}">
      <dgm:prSet/>
      <dgm:spPr/>
      <dgm:t>
        <a:bodyPr/>
        <a:lstStyle/>
        <a:p>
          <a:endParaRPr lang="ru-RU"/>
        </a:p>
      </dgm:t>
    </dgm:pt>
    <dgm:pt modelId="{F4B4685F-02D8-4D48-822A-F5D8E52A090E}">
      <dgm:prSet custT="1"/>
      <dgm:spPr/>
      <dgm:t>
        <a:bodyPr/>
        <a:lstStyle/>
        <a:p>
          <a:pPr rtl="0"/>
          <a:r>
            <a:rPr lang="ru-RU" sz="2000" dirty="0" smtClean="0"/>
            <a:t>Общие сведения о Словаре и структуре словарных статей</a:t>
          </a:r>
          <a:endParaRPr lang="ru-RU" sz="2000" dirty="0"/>
        </a:p>
      </dgm:t>
    </dgm:pt>
    <dgm:pt modelId="{9CA64FCC-A37F-4E55-80F8-922840D769D2}" type="parTrans" cxnId="{F8E39E61-A215-4EA4-B02C-2987294EEC29}">
      <dgm:prSet/>
      <dgm:spPr/>
      <dgm:t>
        <a:bodyPr/>
        <a:lstStyle/>
        <a:p>
          <a:endParaRPr lang="ru-RU"/>
        </a:p>
      </dgm:t>
    </dgm:pt>
    <dgm:pt modelId="{5BC01655-7F7E-4A2C-B97D-49C890A0343D}" type="sibTrans" cxnId="{F8E39E61-A215-4EA4-B02C-2987294EEC29}">
      <dgm:prSet/>
      <dgm:spPr/>
      <dgm:t>
        <a:bodyPr/>
        <a:lstStyle/>
        <a:p>
          <a:endParaRPr lang="ru-RU"/>
        </a:p>
      </dgm:t>
    </dgm:pt>
    <dgm:pt modelId="{2D247EE3-8122-4749-B49B-A2C0EC5FB792}">
      <dgm:prSet custT="1"/>
      <dgm:spPr/>
      <dgm:t>
        <a:bodyPr/>
        <a:lstStyle/>
        <a:p>
          <a:pPr rtl="0"/>
          <a:r>
            <a:rPr lang="ru-RU" sz="2400" dirty="0" smtClean="0"/>
            <a:t>Условные сокращения</a:t>
          </a:r>
          <a:endParaRPr lang="ru-RU" sz="2400" dirty="0"/>
        </a:p>
      </dgm:t>
    </dgm:pt>
    <dgm:pt modelId="{97D1E338-962B-4830-8CE0-87883B98783C}" type="parTrans" cxnId="{B54FBAAE-67DD-4979-A23E-09F0E741029D}">
      <dgm:prSet/>
      <dgm:spPr/>
      <dgm:t>
        <a:bodyPr/>
        <a:lstStyle/>
        <a:p>
          <a:endParaRPr lang="ru-RU"/>
        </a:p>
      </dgm:t>
    </dgm:pt>
    <dgm:pt modelId="{D0088BB0-0A70-4005-8F15-B268381A963A}" type="sibTrans" cxnId="{B54FBAAE-67DD-4979-A23E-09F0E741029D}">
      <dgm:prSet/>
      <dgm:spPr/>
      <dgm:t>
        <a:bodyPr/>
        <a:lstStyle/>
        <a:p>
          <a:endParaRPr lang="ru-RU"/>
        </a:p>
      </dgm:t>
    </dgm:pt>
    <dgm:pt modelId="{68BAD236-A554-4AD1-AD25-EBE30E178568}">
      <dgm:prSet custT="1"/>
      <dgm:spPr/>
      <dgm:t>
        <a:bodyPr/>
        <a:lstStyle/>
        <a:p>
          <a:pPr algn="ctr" rtl="0"/>
          <a:r>
            <a:rPr lang="ru-RU" sz="2400" dirty="0" smtClean="0"/>
            <a:t>Условные обозначения и алфавит</a:t>
          </a:r>
          <a:endParaRPr lang="ru-RU" sz="2400" dirty="0"/>
        </a:p>
      </dgm:t>
    </dgm:pt>
    <dgm:pt modelId="{D991BDF4-DDFC-4B74-8F08-A01067FD9345}" type="parTrans" cxnId="{BB4D9FDA-0439-48AE-9020-02FC5326A6AC}">
      <dgm:prSet/>
      <dgm:spPr/>
      <dgm:t>
        <a:bodyPr/>
        <a:lstStyle/>
        <a:p>
          <a:endParaRPr lang="ru-RU"/>
        </a:p>
      </dgm:t>
    </dgm:pt>
    <dgm:pt modelId="{73359E24-F739-4EBE-8CC5-A02E70C33544}" type="sibTrans" cxnId="{BB4D9FDA-0439-48AE-9020-02FC5326A6AC}">
      <dgm:prSet/>
      <dgm:spPr/>
      <dgm:t>
        <a:bodyPr/>
        <a:lstStyle/>
        <a:p>
          <a:endParaRPr lang="ru-RU"/>
        </a:p>
      </dgm:t>
    </dgm:pt>
    <dgm:pt modelId="{E4F9DF06-F054-4E89-AE21-8CF1DA62B058}">
      <dgm:prSet/>
      <dgm:spPr/>
      <dgm:t>
        <a:bodyPr/>
        <a:lstStyle/>
        <a:p>
          <a:endParaRPr lang="ru-RU"/>
        </a:p>
      </dgm:t>
    </dgm:pt>
    <dgm:pt modelId="{D5272E66-FD88-4ED2-A92D-DB8729F77D1D}" type="parTrans" cxnId="{B8623AF4-DB72-4070-B6A4-C93C85532F0C}">
      <dgm:prSet/>
      <dgm:spPr/>
      <dgm:t>
        <a:bodyPr/>
        <a:lstStyle/>
        <a:p>
          <a:endParaRPr lang="ru-RU"/>
        </a:p>
      </dgm:t>
    </dgm:pt>
    <dgm:pt modelId="{FA8E9EB6-3850-44A6-B3B5-6E389E76E884}" type="sibTrans" cxnId="{B8623AF4-DB72-4070-B6A4-C93C85532F0C}">
      <dgm:prSet/>
      <dgm:spPr/>
      <dgm:t>
        <a:bodyPr/>
        <a:lstStyle/>
        <a:p>
          <a:endParaRPr lang="ru-RU"/>
        </a:p>
      </dgm:t>
    </dgm:pt>
    <dgm:pt modelId="{8C0020AE-5209-4F5D-A515-E8CEE32021D2}" type="pres">
      <dgm:prSet presAssocID="{2CA57642-DAA6-4B68-9A15-E146BA259B92}" presName="outerComposite" presStyleCnt="0">
        <dgm:presLayoutVars>
          <dgm:chMax val="5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BC1387D8-39AA-4CF9-BD2D-186D611D0D56}" type="pres">
      <dgm:prSet presAssocID="{2CA57642-DAA6-4B68-9A15-E146BA259B92}" presName="dummyMaxCanvas" presStyleCnt="0">
        <dgm:presLayoutVars/>
      </dgm:prSet>
      <dgm:spPr/>
    </dgm:pt>
    <dgm:pt modelId="{B598829B-B6D2-49C2-8787-B9304210D568}" type="pres">
      <dgm:prSet presAssocID="{2CA57642-DAA6-4B68-9A15-E146BA259B92}" presName="FiveNodes_1" presStyleLbl="node1" presStyleIdx="0" presStyleCnt="5" custLinFactNeighborX="-28975" custLinFactNeighborY="-740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372DACF-C739-4723-B4F1-3466F1C4B507}" type="pres">
      <dgm:prSet presAssocID="{2CA57642-DAA6-4B68-9A15-E146BA259B92}" presName="FiveNodes_2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A62E50C-A86D-4CC8-AA4A-20393E2CDC61}" type="pres">
      <dgm:prSet presAssocID="{2CA57642-DAA6-4B68-9A15-E146BA259B92}" presName="FiveNodes_3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C864EAC-D11B-4661-B41E-8881F0F56D7C}" type="pres">
      <dgm:prSet presAssocID="{2CA57642-DAA6-4B68-9A15-E146BA259B92}" presName="FiveNodes_4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7D397E5-06FC-429B-970F-89DC62F2C9CF}" type="pres">
      <dgm:prSet presAssocID="{2CA57642-DAA6-4B68-9A15-E146BA259B92}" presName="FiveNodes_5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F9D3F74-E4F6-427C-BA33-75943B474A2D}" type="pres">
      <dgm:prSet presAssocID="{2CA57642-DAA6-4B68-9A15-E146BA259B92}" presName="FiveConn_1-2" presStyleLbl="fgAccFollow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FC6DEF8-F79F-457D-8F41-1D19DF21B50E}" type="pres">
      <dgm:prSet presAssocID="{2CA57642-DAA6-4B68-9A15-E146BA259B92}" presName="FiveConn_2-3" presStyleLbl="fgAccFollow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B513C26-C4E3-4659-9EFF-94FCF0951408}" type="pres">
      <dgm:prSet presAssocID="{2CA57642-DAA6-4B68-9A15-E146BA259B92}" presName="FiveConn_3-4" presStyleLbl="fgAccFollow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CFDFA35-2C5F-4E8E-B3B3-7677B9D4C9E1}" type="pres">
      <dgm:prSet presAssocID="{2CA57642-DAA6-4B68-9A15-E146BA259B92}" presName="FiveConn_4-5" presStyleLbl="fgAccFollow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D0B424A-2BA5-4B69-9A2B-2B0895879CC8}" type="pres">
      <dgm:prSet presAssocID="{2CA57642-DAA6-4B68-9A15-E146BA259B92}" presName="FiveNodes_1_text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0B91BD7-A636-4A50-8A76-7DC0CD681910}" type="pres">
      <dgm:prSet presAssocID="{2CA57642-DAA6-4B68-9A15-E146BA259B92}" presName="FiveNodes_2_text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AA5A391-832C-47B0-AD90-A6602D5ED293}" type="pres">
      <dgm:prSet presAssocID="{2CA57642-DAA6-4B68-9A15-E146BA259B92}" presName="FiveNodes_3_text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D4758AF-98AC-400F-9B8F-1985E91E3B27}" type="pres">
      <dgm:prSet presAssocID="{2CA57642-DAA6-4B68-9A15-E146BA259B92}" presName="FiveNodes_4_text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286D7A6-6E6A-4610-8AE6-069CAD190DBC}" type="pres">
      <dgm:prSet presAssocID="{2CA57642-DAA6-4B68-9A15-E146BA259B92}" presName="FiveNodes_5_text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632D9B3E-B4CE-4989-B19B-09A591483246}" type="presOf" srcId="{D0088BB0-0A70-4005-8F15-B268381A963A}" destId="{BCFDFA35-2C5F-4E8E-B3B3-7677B9D4C9E1}" srcOrd="0" destOrd="0" presId="urn:microsoft.com/office/officeart/2005/8/layout/vProcess5"/>
    <dgm:cxn modelId="{BD7BA593-5F1F-4057-AB2C-9F66EEDDF038}" type="presOf" srcId="{68BAD236-A554-4AD1-AD25-EBE30E178568}" destId="{D286D7A6-6E6A-4610-8AE6-069CAD190DBC}" srcOrd="1" destOrd="0" presId="urn:microsoft.com/office/officeart/2005/8/layout/vProcess5"/>
    <dgm:cxn modelId="{BB4D9FDA-0439-48AE-9020-02FC5326A6AC}" srcId="{2CA57642-DAA6-4B68-9A15-E146BA259B92}" destId="{68BAD236-A554-4AD1-AD25-EBE30E178568}" srcOrd="4" destOrd="0" parTransId="{D991BDF4-DDFC-4B74-8F08-A01067FD9345}" sibTransId="{73359E24-F739-4EBE-8CC5-A02E70C33544}"/>
    <dgm:cxn modelId="{ED07C3C4-E65A-4F5F-9E00-BFB92502B09E}" type="presOf" srcId="{2D247EE3-8122-4749-B49B-A2C0EC5FB792}" destId="{2C864EAC-D11B-4661-B41E-8881F0F56D7C}" srcOrd="0" destOrd="0" presId="urn:microsoft.com/office/officeart/2005/8/layout/vProcess5"/>
    <dgm:cxn modelId="{717BB90B-187D-425A-BF7F-0B9D431CBADC}" srcId="{2CA57642-DAA6-4B68-9A15-E146BA259B92}" destId="{9110BEF9-6A03-45D2-891C-99EB76D6EDDB}" srcOrd="0" destOrd="0" parTransId="{FE3B79B2-9760-476B-93D7-01FE5131E386}" sibTransId="{63A7E25A-F4BC-4570-9ECD-3C9CEF23E210}"/>
    <dgm:cxn modelId="{B54FBAAE-67DD-4979-A23E-09F0E741029D}" srcId="{2CA57642-DAA6-4B68-9A15-E146BA259B92}" destId="{2D247EE3-8122-4749-B49B-A2C0EC5FB792}" srcOrd="3" destOrd="0" parTransId="{97D1E338-962B-4830-8CE0-87883B98783C}" sibTransId="{D0088BB0-0A70-4005-8F15-B268381A963A}"/>
    <dgm:cxn modelId="{659CE0FB-3310-431A-A532-04EC8D998D5A}" type="presOf" srcId="{F4B4685F-02D8-4D48-822A-F5D8E52A090E}" destId="{4AA5A391-832C-47B0-AD90-A6602D5ED293}" srcOrd="1" destOrd="0" presId="urn:microsoft.com/office/officeart/2005/8/layout/vProcess5"/>
    <dgm:cxn modelId="{AB22065B-8086-487B-97CB-BE0873160BF1}" type="presOf" srcId="{9110BEF9-6A03-45D2-891C-99EB76D6EDDB}" destId="{B598829B-B6D2-49C2-8787-B9304210D568}" srcOrd="0" destOrd="0" presId="urn:microsoft.com/office/officeart/2005/8/layout/vProcess5"/>
    <dgm:cxn modelId="{A9116D05-A95A-459B-B324-EA80751B7BE7}" type="presOf" srcId="{68BAD236-A554-4AD1-AD25-EBE30E178568}" destId="{F7D397E5-06FC-429B-970F-89DC62F2C9CF}" srcOrd="0" destOrd="0" presId="urn:microsoft.com/office/officeart/2005/8/layout/vProcess5"/>
    <dgm:cxn modelId="{DEC6F0E2-0AE8-4AFA-ABBA-7724D721DC3B}" type="presOf" srcId="{63A7E25A-F4BC-4570-9ECD-3C9CEF23E210}" destId="{4F9D3F74-E4F6-427C-BA33-75943B474A2D}" srcOrd="0" destOrd="0" presId="urn:microsoft.com/office/officeart/2005/8/layout/vProcess5"/>
    <dgm:cxn modelId="{C61077B7-CCF8-42B4-80FD-83066D3E5D5E}" type="presOf" srcId="{638EB87D-859C-4240-9A97-3287FF50F8FC}" destId="{40B91BD7-A636-4A50-8A76-7DC0CD681910}" srcOrd="1" destOrd="0" presId="urn:microsoft.com/office/officeart/2005/8/layout/vProcess5"/>
    <dgm:cxn modelId="{BD17FCB2-E0C4-449A-90F6-CEF7A5945EE6}" srcId="{2CA57642-DAA6-4B68-9A15-E146BA259B92}" destId="{638EB87D-859C-4240-9A97-3287FF50F8FC}" srcOrd="1" destOrd="0" parTransId="{40C9E123-4234-45B1-AE96-6D67240C9854}" sibTransId="{BFB26E14-BB33-4E80-A45B-CCF09D05E94D}"/>
    <dgm:cxn modelId="{32DBE704-44BC-4F8B-A90F-8B9C1CA99BFE}" type="presOf" srcId="{F4B4685F-02D8-4D48-822A-F5D8E52A090E}" destId="{0A62E50C-A86D-4CC8-AA4A-20393E2CDC61}" srcOrd="0" destOrd="0" presId="urn:microsoft.com/office/officeart/2005/8/layout/vProcess5"/>
    <dgm:cxn modelId="{4B9C8ABB-A521-4FDA-A24E-81379C1B2D28}" type="presOf" srcId="{5BC01655-7F7E-4A2C-B97D-49C890A0343D}" destId="{0B513C26-C4E3-4659-9EFF-94FCF0951408}" srcOrd="0" destOrd="0" presId="urn:microsoft.com/office/officeart/2005/8/layout/vProcess5"/>
    <dgm:cxn modelId="{AE378050-AC32-4B43-AF56-6DE015EF22CC}" type="presOf" srcId="{2CA57642-DAA6-4B68-9A15-E146BA259B92}" destId="{8C0020AE-5209-4F5D-A515-E8CEE32021D2}" srcOrd="0" destOrd="0" presId="urn:microsoft.com/office/officeart/2005/8/layout/vProcess5"/>
    <dgm:cxn modelId="{BBF645A6-2865-4D92-90A8-5F36ACA45126}" type="presOf" srcId="{638EB87D-859C-4240-9A97-3287FF50F8FC}" destId="{B372DACF-C739-4723-B4F1-3466F1C4B507}" srcOrd="0" destOrd="0" presId="urn:microsoft.com/office/officeart/2005/8/layout/vProcess5"/>
    <dgm:cxn modelId="{B22094A6-3A99-4A35-9FEC-425B06DA6782}" type="presOf" srcId="{9110BEF9-6A03-45D2-891C-99EB76D6EDDB}" destId="{AD0B424A-2BA5-4B69-9A2B-2B0895879CC8}" srcOrd="1" destOrd="0" presId="urn:microsoft.com/office/officeart/2005/8/layout/vProcess5"/>
    <dgm:cxn modelId="{B8623AF4-DB72-4070-B6A4-C93C85532F0C}" srcId="{2CA57642-DAA6-4B68-9A15-E146BA259B92}" destId="{E4F9DF06-F054-4E89-AE21-8CF1DA62B058}" srcOrd="5" destOrd="0" parTransId="{D5272E66-FD88-4ED2-A92D-DB8729F77D1D}" sibTransId="{FA8E9EB6-3850-44A6-B3B5-6E389E76E884}"/>
    <dgm:cxn modelId="{F8E39E61-A215-4EA4-B02C-2987294EEC29}" srcId="{2CA57642-DAA6-4B68-9A15-E146BA259B92}" destId="{F4B4685F-02D8-4D48-822A-F5D8E52A090E}" srcOrd="2" destOrd="0" parTransId="{9CA64FCC-A37F-4E55-80F8-922840D769D2}" sibTransId="{5BC01655-7F7E-4A2C-B97D-49C890A0343D}"/>
    <dgm:cxn modelId="{2C5C9642-F3AA-4743-A088-4D0A672D0C32}" type="presOf" srcId="{2D247EE3-8122-4749-B49B-A2C0EC5FB792}" destId="{2D4758AF-98AC-400F-9B8F-1985E91E3B27}" srcOrd="1" destOrd="0" presId="urn:microsoft.com/office/officeart/2005/8/layout/vProcess5"/>
    <dgm:cxn modelId="{F9C7E594-EF69-4E13-97AA-44D0FCF87775}" type="presOf" srcId="{BFB26E14-BB33-4E80-A45B-CCF09D05E94D}" destId="{AFC6DEF8-F79F-457D-8F41-1D19DF21B50E}" srcOrd="0" destOrd="0" presId="urn:microsoft.com/office/officeart/2005/8/layout/vProcess5"/>
    <dgm:cxn modelId="{ADA7D3E7-DFFF-43AE-9B33-F0026B2A97E7}" type="presParOf" srcId="{8C0020AE-5209-4F5D-A515-E8CEE32021D2}" destId="{BC1387D8-39AA-4CF9-BD2D-186D611D0D56}" srcOrd="0" destOrd="0" presId="urn:microsoft.com/office/officeart/2005/8/layout/vProcess5"/>
    <dgm:cxn modelId="{4FEB38C9-DAA5-4720-82A2-C720163478D1}" type="presParOf" srcId="{8C0020AE-5209-4F5D-A515-E8CEE32021D2}" destId="{B598829B-B6D2-49C2-8787-B9304210D568}" srcOrd="1" destOrd="0" presId="urn:microsoft.com/office/officeart/2005/8/layout/vProcess5"/>
    <dgm:cxn modelId="{D195B540-5F34-441F-9A7E-864F5A4F38B8}" type="presParOf" srcId="{8C0020AE-5209-4F5D-A515-E8CEE32021D2}" destId="{B372DACF-C739-4723-B4F1-3466F1C4B507}" srcOrd="2" destOrd="0" presId="urn:microsoft.com/office/officeart/2005/8/layout/vProcess5"/>
    <dgm:cxn modelId="{94E9F1CE-16B9-45A8-AC7D-22D87FBBDC7A}" type="presParOf" srcId="{8C0020AE-5209-4F5D-A515-E8CEE32021D2}" destId="{0A62E50C-A86D-4CC8-AA4A-20393E2CDC61}" srcOrd="3" destOrd="0" presId="urn:microsoft.com/office/officeart/2005/8/layout/vProcess5"/>
    <dgm:cxn modelId="{54B297BA-E71C-40F7-A81A-79B0AE8B1BF3}" type="presParOf" srcId="{8C0020AE-5209-4F5D-A515-E8CEE32021D2}" destId="{2C864EAC-D11B-4661-B41E-8881F0F56D7C}" srcOrd="4" destOrd="0" presId="urn:microsoft.com/office/officeart/2005/8/layout/vProcess5"/>
    <dgm:cxn modelId="{F5D1928F-8A1D-4D99-A671-E8FE03A6E2FB}" type="presParOf" srcId="{8C0020AE-5209-4F5D-A515-E8CEE32021D2}" destId="{F7D397E5-06FC-429B-970F-89DC62F2C9CF}" srcOrd="5" destOrd="0" presId="urn:microsoft.com/office/officeart/2005/8/layout/vProcess5"/>
    <dgm:cxn modelId="{D52C6AD5-83DA-425A-9B79-539F727A6F47}" type="presParOf" srcId="{8C0020AE-5209-4F5D-A515-E8CEE32021D2}" destId="{4F9D3F74-E4F6-427C-BA33-75943B474A2D}" srcOrd="6" destOrd="0" presId="urn:microsoft.com/office/officeart/2005/8/layout/vProcess5"/>
    <dgm:cxn modelId="{B29950A5-058F-48B3-B88F-161BD785517E}" type="presParOf" srcId="{8C0020AE-5209-4F5D-A515-E8CEE32021D2}" destId="{AFC6DEF8-F79F-457D-8F41-1D19DF21B50E}" srcOrd="7" destOrd="0" presId="urn:microsoft.com/office/officeart/2005/8/layout/vProcess5"/>
    <dgm:cxn modelId="{05CBAA10-458C-45F8-8C8E-7499A3CE4AE4}" type="presParOf" srcId="{8C0020AE-5209-4F5D-A515-E8CEE32021D2}" destId="{0B513C26-C4E3-4659-9EFF-94FCF0951408}" srcOrd="8" destOrd="0" presId="urn:microsoft.com/office/officeart/2005/8/layout/vProcess5"/>
    <dgm:cxn modelId="{AC823125-12E5-45FB-A9CE-6D3B7461AA46}" type="presParOf" srcId="{8C0020AE-5209-4F5D-A515-E8CEE32021D2}" destId="{BCFDFA35-2C5F-4E8E-B3B3-7677B9D4C9E1}" srcOrd="9" destOrd="0" presId="urn:microsoft.com/office/officeart/2005/8/layout/vProcess5"/>
    <dgm:cxn modelId="{47B32BF7-2D8E-48E2-8E7A-4E69F24C6CF9}" type="presParOf" srcId="{8C0020AE-5209-4F5D-A515-E8CEE32021D2}" destId="{AD0B424A-2BA5-4B69-9A2B-2B0895879CC8}" srcOrd="10" destOrd="0" presId="urn:microsoft.com/office/officeart/2005/8/layout/vProcess5"/>
    <dgm:cxn modelId="{FFED5FF4-9AE1-48F6-841D-34D22CD9CEA6}" type="presParOf" srcId="{8C0020AE-5209-4F5D-A515-E8CEE32021D2}" destId="{40B91BD7-A636-4A50-8A76-7DC0CD681910}" srcOrd="11" destOrd="0" presId="urn:microsoft.com/office/officeart/2005/8/layout/vProcess5"/>
    <dgm:cxn modelId="{47100594-8D51-4A64-87E0-93B584491A99}" type="presParOf" srcId="{8C0020AE-5209-4F5D-A515-E8CEE32021D2}" destId="{4AA5A391-832C-47B0-AD90-A6602D5ED293}" srcOrd="12" destOrd="0" presId="urn:microsoft.com/office/officeart/2005/8/layout/vProcess5"/>
    <dgm:cxn modelId="{F2A347AB-A851-40BE-8648-0D36C84883E0}" type="presParOf" srcId="{8C0020AE-5209-4F5D-A515-E8CEE32021D2}" destId="{2D4758AF-98AC-400F-9B8F-1985E91E3B27}" srcOrd="13" destOrd="0" presId="urn:microsoft.com/office/officeart/2005/8/layout/vProcess5"/>
    <dgm:cxn modelId="{28E09E09-DB0D-4B2C-8094-3309BA43F32B}" type="presParOf" srcId="{8C0020AE-5209-4F5D-A515-E8CEE32021D2}" destId="{D286D7A6-6E6A-4610-8AE6-069CAD190DBC}" srcOrd="14" destOrd="0" presId="urn:microsoft.com/office/officeart/2005/8/layout/vProcess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77B835B6-D1A1-48E0-B3D0-8FFF514A7D13}" type="doc">
      <dgm:prSet loTypeId="urn:microsoft.com/office/officeart/2005/8/layout/vProcess5" loCatId="process" qsTypeId="urn:microsoft.com/office/officeart/2005/8/quickstyle/simple1" qsCatId="simple" csTypeId="urn:microsoft.com/office/officeart/2005/8/colors/colorful1" csCatId="colorful"/>
      <dgm:spPr/>
      <dgm:t>
        <a:bodyPr/>
        <a:lstStyle/>
        <a:p>
          <a:endParaRPr lang="ru-RU"/>
        </a:p>
      </dgm:t>
    </dgm:pt>
    <dgm:pt modelId="{CBC899D2-93BA-4A44-A2A1-32CC241A5AA7}">
      <dgm:prSet/>
      <dgm:spPr/>
      <dgm:t>
        <a:bodyPr/>
        <a:lstStyle/>
        <a:p>
          <a:pPr rtl="0"/>
          <a:r>
            <a:rPr lang="ru-RU" dirty="0" smtClean="0"/>
            <a:t>Характеристика заголовочного слова</a:t>
          </a:r>
          <a:endParaRPr lang="ru-RU" dirty="0"/>
        </a:p>
      </dgm:t>
    </dgm:pt>
    <dgm:pt modelId="{BD8D26E1-9F7C-495B-8CB7-8CCC71C53C9A}" type="parTrans" cxnId="{3C2DA8D5-8405-434E-8E3E-9A7B4FE20C74}">
      <dgm:prSet/>
      <dgm:spPr/>
      <dgm:t>
        <a:bodyPr/>
        <a:lstStyle/>
        <a:p>
          <a:endParaRPr lang="ru-RU"/>
        </a:p>
      </dgm:t>
    </dgm:pt>
    <dgm:pt modelId="{A61943A9-09CC-4FC5-B5A5-EED6A2971492}" type="sibTrans" cxnId="{3C2DA8D5-8405-434E-8E3E-9A7B4FE20C74}">
      <dgm:prSet/>
      <dgm:spPr/>
      <dgm:t>
        <a:bodyPr/>
        <a:lstStyle/>
        <a:p>
          <a:endParaRPr lang="ru-RU"/>
        </a:p>
      </dgm:t>
    </dgm:pt>
    <dgm:pt modelId="{A1BECBE1-8DFF-4089-A3BB-CD5A5D931530}">
      <dgm:prSet/>
      <dgm:spPr/>
      <dgm:t>
        <a:bodyPr/>
        <a:lstStyle/>
        <a:p>
          <a:pPr rtl="0"/>
          <a:r>
            <a:rPr lang="ru-RU" dirty="0" smtClean="0"/>
            <a:t>Способы толкования ЛЗ</a:t>
          </a:r>
          <a:endParaRPr lang="ru-RU" dirty="0"/>
        </a:p>
      </dgm:t>
    </dgm:pt>
    <dgm:pt modelId="{93B2D8FF-BCBA-4D36-9A8E-D669BEB84951}" type="parTrans" cxnId="{A55EF3C8-2994-4C5B-94BB-4DD5EB0EE763}">
      <dgm:prSet/>
      <dgm:spPr/>
      <dgm:t>
        <a:bodyPr/>
        <a:lstStyle/>
        <a:p>
          <a:endParaRPr lang="ru-RU"/>
        </a:p>
      </dgm:t>
    </dgm:pt>
    <dgm:pt modelId="{F368CB0F-87F4-459D-A054-E06CFA91A63D}" type="sibTrans" cxnId="{A55EF3C8-2994-4C5B-94BB-4DD5EB0EE763}">
      <dgm:prSet/>
      <dgm:spPr/>
      <dgm:t>
        <a:bodyPr/>
        <a:lstStyle/>
        <a:p>
          <a:endParaRPr lang="ru-RU"/>
        </a:p>
      </dgm:t>
    </dgm:pt>
    <dgm:pt modelId="{548A3D74-1A2C-4EC2-81CF-464E6AC5EE5C}">
      <dgm:prSet/>
      <dgm:spPr/>
      <dgm:t>
        <a:bodyPr/>
        <a:lstStyle/>
        <a:p>
          <a:pPr rtl="0"/>
          <a:r>
            <a:rPr lang="ru-RU" dirty="0" smtClean="0"/>
            <a:t>Система помет</a:t>
          </a:r>
          <a:endParaRPr lang="ru-RU" dirty="0"/>
        </a:p>
      </dgm:t>
    </dgm:pt>
    <dgm:pt modelId="{3A66D547-FE6B-4B6F-8158-C1699AC1E5C6}" type="parTrans" cxnId="{0674F50D-932F-4FB6-AE4E-970D3C88CC38}">
      <dgm:prSet/>
      <dgm:spPr/>
      <dgm:t>
        <a:bodyPr/>
        <a:lstStyle/>
        <a:p>
          <a:endParaRPr lang="ru-RU"/>
        </a:p>
      </dgm:t>
    </dgm:pt>
    <dgm:pt modelId="{BFAD7483-CEB7-415B-B42C-269D79A367C9}" type="sibTrans" cxnId="{0674F50D-932F-4FB6-AE4E-970D3C88CC38}">
      <dgm:prSet/>
      <dgm:spPr/>
      <dgm:t>
        <a:bodyPr/>
        <a:lstStyle/>
        <a:p>
          <a:endParaRPr lang="ru-RU"/>
        </a:p>
      </dgm:t>
    </dgm:pt>
    <dgm:pt modelId="{C89F9CC5-8A7D-4AA7-8C0D-911680FEA4D2}">
      <dgm:prSet/>
      <dgm:spPr/>
      <dgm:t>
        <a:bodyPr/>
        <a:lstStyle/>
        <a:p>
          <a:pPr rtl="0"/>
          <a:r>
            <a:rPr lang="ru-RU" dirty="0" smtClean="0"/>
            <a:t>Характер иллюстративного материала</a:t>
          </a:r>
          <a:endParaRPr lang="ru-RU" dirty="0"/>
        </a:p>
      </dgm:t>
    </dgm:pt>
    <dgm:pt modelId="{20125138-B4C8-489A-8403-6D2688D43733}" type="parTrans" cxnId="{F6FE665F-DCC4-44ED-A9EF-64F4CE900881}">
      <dgm:prSet/>
      <dgm:spPr/>
      <dgm:t>
        <a:bodyPr/>
        <a:lstStyle/>
        <a:p>
          <a:endParaRPr lang="ru-RU"/>
        </a:p>
      </dgm:t>
    </dgm:pt>
    <dgm:pt modelId="{B7F0DB06-E92D-4D51-B4C2-57C1257936FD}" type="sibTrans" cxnId="{F6FE665F-DCC4-44ED-A9EF-64F4CE900881}">
      <dgm:prSet/>
      <dgm:spPr/>
      <dgm:t>
        <a:bodyPr/>
        <a:lstStyle/>
        <a:p>
          <a:endParaRPr lang="ru-RU"/>
        </a:p>
      </dgm:t>
    </dgm:pt>
    <dgm:pt modelId="{DCAAD582-7271-416C-8D1E-C35D17678CA6}">
      <dgm:prSet/>
      <dgm:spPr/>
      <dgm:t>
        <a:bodyPr/>
        <a:lstStyle/>
        <a:p>
          <a:pPr rtl="0"/>
          <a:r>
            <a:rPr lang="ru-RU" dirty="0" smtClean="0"/>
            <a:t>Графические  и условные обозначения</a:t>
          </a:r>
          <a:endParaRPr lang="ru-RU" dirty="0"/>
        </a:p>
      </dgm:t>
    </dgm:pt>
    <dgm:pt modelId="{589752EE-4059-43D5-8897-2270255A83B1}" type="parTrans" cxnId="{1453F435-85E5-4F7A-BF1A-52AAC58AAE8A}">
      <dgm:prSet/>
      <dgm:spPr/>
      <dgm:t>
        <a:bodyPr/>
        <a:lstStyle/>
        <a:p>
          <a:endParaRPr lang="ru-RU"/>
        </a:p>
      </dgm:t>
    </dgm:pt>
    <dgm:pt modelId="{EB5BC639-6C91-453D-B308-4B1A8B0B32FD}" type="sibTrans" cxnId="{1453F435-85E5-4F7A-BF1A-52AAC58AAE8A}">
      <dgm:prSet/>
      <dgm:spPr/>
      <dgm:t>
        <a:bodyPr/>
        <a:lstStyle/>
        <a:p>
          <a:endParaRPr lang="ru-RU"/>
        </a:p>
      </dgm:t>
    </dgm:pt>
    <dgm:pt modelId="{DE005404-0FD9-4281-B5D6-A5FCA48D7973}" type="pres">
      <dgm:prSet presAssocID="{77B835B6-D1A1-48E0-B3D0-8FFF514A7D13}" presName="outerComposite" presStyleCnt="0">
        <dgm:presLayoutVars>
          <dgm:chMax val="5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B6109024-E6B8-4806-8EB1-221DD01AC851}" type="pres">
      <dgm:prSet presAssocID="{77B835B6-D1A1-48E0-B3D0-8FFF514A7D13}" presName="dummyMaxCanvas" presStyleCnt="0">
        <dgm:presLayoutVars/>
      </dgm:prSet>
      <dgm:spPr/>
    </dgm:pt>
    <dgm:pt modelId="{02B917C5-5D33-4135-858E-30E2E6C88977}" type="pres">
      <dgm:prSet presAssocID="{77B835B6-D1A1-48E0-B3D0-8FFF514A7D13}" presName="FiveNodes_1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F6E88F8-3460-4B22-8F3A-FF10A06FA931}" type="pres">
      <dgm:prSet presAssocID="{77B835B6-D1A1-48E0-B3D0-8FFF514A7D13}" presName="FiveNodes_2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EC5C9A8-729B-4FCF-A016-A230D3F9645F}" type="pres">
      <dgm:prSet presAssocID="{77B835B6-D1A1-48E0-B3D0-8FFF514A7D13}" presName="FiveNodes_3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57CF5F1-9A3E-423C-9389-76E70D41B778}" type="pres">
      <dgm:prSet presAssocID="{77B835B6-D1A1-48E0-B3D0-8FFF514A7D13}" presName="FiveNodes_4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EA80DCB-099D-4FF3-A9C5-20D206C7408F}" type="pres">
      <dgm:prSet presAssocID="{77B835B6-D1A1-48E0-B3D0-8FFF514A7D13}" presName="FiveNodes_5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323F94A-9349-4A6E-B357-6FD731E6B369}" type="pres">
      <dgm:prSet presAssocID="{77B835B6-D1A1-48E0-B3D0-8FFF514A7D13}" presName="FiveConn_1-2" presStyleLbl="fgAccFollow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BE16DB7-39CB-46F1-9872-D4279C148F97}" type="pres">
      <dgm:prSet presAssocID="{77B835B6-D1A1-48E0-B3D0-8FFF514A7D13}" presName="FiveConn_2-3" presStyleLbl="fgAccFollow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5D66CB7-5892-4D8E-9B30-674B776874ED}" type="pres">
      <dgm:prSet presAssocID="{77B835B6-D1A1-48E0-B3D0-8FFF514A7D13}" presName="FiveConn_3-4" presStyleLbl="fgAccFollow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C7B1852-4CC7-4B04-B608-12CE3CE9F797}" type="pres">
      <dgm:prSet presAssocID="{77B835B6-D1A1-48E0-B3D0-8FFF514A7D13}" presName="FiveConn_4-5" presStyleLbl="fgAccFollow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9E23F19-2815-423C-A9A2-598D22DC7DF9}" type="pres">
      <dgm:prSet presAssocID="{77B835B6-D1A1-48E0-B3D0-8FFF514A7D13}" presName="FiveNodes_1_text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83924CB-7C09-4F9F-9E08-B9A2D7FB17FF}" type="pres">
      <dgm:prSet presAssocID="{77B835B6-D1A1-48E0-B3D0-8FFF514A7D13}" presName="FiveNodes_2_text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BCC9982-EA5C-4A16-A5E8-2FFF59013B86}" type="pres">
      <dgm:prSet presAssocID="{77B835B6-D1A1-48E0-B3D0-8FFF514A7D13}" presName="FiveNodes_3_text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020B996-472F-4678-B56A-11C89D7B9B1E}" type="pres">
      <dgm:prSet presAssocID="{77B835B6-D1A1-48E0-B3D0-8FFF514A7D13}" presName="FiveNodes_4_text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AEB0D06-CB64-49D5-8114-F1E6EC66E6B1}" type="pres">
      <dgm:prSet presAssocID="{77B835B6-D1A1-48E0-B3D0-8FFF514A7D13}" presName="FiveNodes_5_text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C76EFFF3-7843-43BD-A4E7-C80D78BB41FC}" type="presOf" srcId="{548A3D74-1A2C-4EC2-81CF-464E6AC5EE5C}" destId="{0BCC9982-EA5C-4A16-A5E8-2FFF59013B86}" srcOrd="1" destOrd="0" presId="urn:microsoft.com/office/officeart/2005/8/layout/vProcess5"/>
    <dgm:cxn modelId="{9D37D3FF-8073-4C80-B9CC-93D41CEA38D5}" type="presOf" srcId="{A61943A9-09CC-4FC5-B5A5-EED6A2971492}" destId="{6323F94A-9349-4A6E-B357-6FD731E6B369}" srcOrd="0" destOrd="0" presId="urn:microsoft.com/office/officeart/2005/8/layout/vProcess5"/>
    <dgm:cxn modelId="{5DE07C62-C2DE-4B3A-B61E-E0BA055DD68F}" type="presOf" srcId="{77B835B6-D1A1-48E0-B3D0-8FFF514A7D13}" destId="{DE005404-0FD9-4281-B5D6-A5FCA48D7973}" srcOrd="0" destOrd="0" presId="urn:microsoft.com/office/officeart/2005/8/layout/vProcess5"/>
    <dgm:cxn modelId="{C83B45D7-E46C-429D-A5B2-3C9732A9AE24}" type="presOf" srcId="{BFAD7483-CEB7-415B-B42C-269D79A367C9}" destId="{25D66CB7-5892-4D8E-9B30-674B776874ED}" srcOrd="0" destOrd="0" presId="urn:microsoft.com/office/officeart/2005/8/layout/vProcess5"/>
    <dgm:cxn modelId="{6AB36F0D-7410-4DEC-8A4C-AF94E4949FF9}" type="presOf" srcId="{B7F0DB06-E92D-4D51-B4C2-57C1257936FD}" destId="{9C7B1852-4CC7-4B04-B608-12CE3CE9F797}" srcOrd="0" destOrd="0" presId="urn:microsoft.com/office/officeart/2005/8/layout/vProcess5"/>
    <dgm:cxn modelId="{8E2C528C-7BBC-4689-9E46-B663ECB08C9B}" type="presOf" srcId="{F368CB0F-87F4-459D-A054-E06CFA91A63D}" destId="{CBE16DB7-39CB-46F1-9872-D4279C148F97}" srcOrd="0" destOrd="0" presId="urn:microsoft.com/office/officeart/2005/8/layout/vProcess5"/>
    <dgm:cxn modelId="{3C2DA8D5-8405-434E-8E3E-9A7B4FE20C74}" srcId="{77B835B6-D1A1-48E0-B3D0-8FFF514A7D13}" destId="{CBC899D2-93BA-4A44-A2A1-32CC241A5AA7}" srcOrd="0" destOrd="0" parTransId="{BD8D26E1-9F7C-495B-8CB7-8CCC71C53C9A}" sibTransId="{A61943A9-09CC-4FC5-B5A5-EED6A2971492}"/>
    <dgm:cxn modelId="{EC901EAF-F30F-43B6-9F96-0258E0229408}" type="presOf" srcId="{A1BECBE1-8DFF-4089-A3BB-CD5A5D931530}" destId="{D83924CB-7C09-4F9F-9E08-B9A2D7FB17FF}" srcOrd="1" destOrd="0" presId="urn:microsoft.com/office/officeart/2005/8/layout/vProcess5"/>
    <dgm:cxn modelId="{F2692487-C0FC-4AD4-939F-C73260FC109E}" type="presOf" srcId="{CBC899D2-93BA-4A44-A2A1-32CC241A5AA7}" destId="{79E23F19-2815-423C-A9A2-598D22DC7DF9}" srcOrd="1" destOrd="0" presId="urn:microsoft.com/office/officeart/2005/8/layout/vProcess5"/>
    <dgm:cxn modelId="{0F3DD004-15F1-4C16-932A-462CD6232B05}" type="presOf" srcId="{548A3D74-1A2C-4EC2-81CF-464E6AC5EE5C}" destId="{8EC5C9A8-729B-4FCF-A016-A230D3F9645F}" srcOrd="0" destOrd="0" presId="urn:microsoft.com/office/officeart/2005/8/layout/vProcess5"/>
    <dgm:cxn modelId="{F6FE665F-DCC4-44ED-A9EF-64F4CE900881}" srcId="{77B835B6-D1A1-48E0-B3D0-8FFF514A7D13}" destId="{C89F9CC5-8A7D-4AA7-8C0D-911680FEA4D2}" srcOrd="3" destOrd="0" parTransId="{20125138-B4C8-489A-8403-6D2688D43733}" sibTransId="{B7F0DB06-E92D-4D51-B4C2-57C1257936FD}"/>
    <dgm:cxn modelId="{A55EF3C8-2994-4C5B-94BB-4DD5EB0EE763}" srcId="{77B835B6-D1A1-48E0-B3D0-8FFF514A7D13}" destId="{A1BECBE1-8DFF-4089-A3BB-CD5A5D931530}" srcOrd="1" destOrd="0" parTransId="{93B2D8FF-BCBA-4D36-9A8E-D669BEB84951}" sibTransId="{F368CB0F-87F4-459D-A054-E06CFA91A63D}"/>
    <dgm:cxn modelId="{37FF89BC-6F0B-4CAB-9DFD-4D12CD692F4F}" type="presOf" srcId="{DCAAD582-7271-416C-8D1E-C35D17678CA6}" destId="{1EA80DCB-099D-4FF3-A9C5-20D206C7408F}" srcOrd="0" destOrd="0" presId="urn:microsoft.com/office/officeart/2005/8/layout/vProcess5"/>
    <dgm:cxn modelId="{E3634B84-BC7E-4772-969B-3D7D19B92212}" type="presOf" srcId="{C89F9CC5-8A7D-4AA7-8C0D-911680FEA4D2}" destId="{2020B996-472F-4678-B56A-11C89D7B9B1E}" srcOrd="1" destOrd="0" presId="urn:microsoft.com/office/officeart/2005/8/layout/vProcess5"/>
    <dgm:cxn modelId="{0674F50D-932F-4FB6-AE4E-970D3C88CC38}" srcId="{77B835B6-D1A1-48E0-B3D0-8FFF514A7D13}" destId="{548A3D74-1A2C-4EC2-81CF-464E6AC5EE5C}" srcOrd="2" destOrd="0" parTransId="{3A66D547-FE6B-4B6F-8158-C1699AC1E5C6}" sibTransId="{BFAD7483-CEB7-415B-B42C-269D79A367C9}"/>
    <dgm:cxn modelId="{9EE8E559-9182-4449-9779-F2E4D0040FA6}" type="presOf" srcId="{DCAAD582-7271-416C-8D1E-C35D17678CA6}" destId="{5AEB0D06-CB64-49D5-8114-F1E6EC66E6B1}" srcOrd="1" destOrd="0" presId="urn:microsoft.com/office/officeart/2005/8/layout/vProcess5"/>
    <dgm:cxn modelId="{49A0E8DC-CF8A-4EA9-AC8E-D21917E58C1C}" type="presOf" srcId="{CBC899D2-93BA-4A44-A2A1-32CC241A5AA7}" destId="{02B917C5-5D33-4135-858E-30E2E6C88977}" srcOrd="0" destOrd="0" presId="urn:microsoft.com/office/officeart/2005/8/layout/vProcess5"/>
    <dgm:cxn modelId="{3150CED4-3123-40B9-9445-05E80D542185}" type="presOf" srcId="{C89F9CC5-8A7D-4AA7-8C0D-911680FEA4D2}" destId="{457CF5F1-9A3E-423C-9389-76E70D41B778}" srcOrd="0" destOrd="0" presId="urn:microsoft.com/office/officeart/2005/8/layout/vProcess5"/>
    <dgm:cxn modelId="{FBC5CEA4-093F-4938-BBAA-262ECA2C9C4E}" type="presOf" srcId="{A1BECBE1-8DFF-4089-A3BB-CD5A5D931530}" destId="{0F6E88F8-3460-4B22-8F3A-FF10A06FA931}" srcOrd="0" destOrd="0" presId="urn:microsoft.com/office/officeart/2005/8/layout/vProcess5"/>
    <dgm:cxn modelId="{1453F435-85E5-4F7A-BF1A-52AAC58AAE8A}" srcId="{77B835B6-D1A1-48E0-B3D0-8FFF514A7D13}" destId="{DCAAD582-7271-416C-8D1E-C35D17678CA6}" srcOrd="4" destOrd="0" parTransId="{589752EE-4059-43D5-8897-2270255A83B1}" sibTransId="{EB5BC639-6C91-453D-B308-4B1A8B0B32FD}"/>
    <dgm:cxn modelId="{ED7585ED-0C3E-471E-AE94-3E28E51FCE49}" type="presParOf" srcId="{DE005404-0FD9-4281-B5D6-A5FCA48D7973}" destId="{B6109024-E6B8-4806-8EB1-221DD01AC851}" srcOrd="0" destOrd="0" presId="urn:microsoft.com/office/officeart/2005/8/layout/vProcess5"/>
    <dgm:cxn modelId="{15C1A3E9-ED13-4530-9EF7-0E6E2FB7C197}" type="presParOf" srcId="{DE005404-0FD9-4281-B5D6-A5FCA48D7973}" destId="{02B917C5-5D33-4135-858E-30E2E6C88977}" srcOrd="1" destOrd="0" presId="urn:microsoft.com/office/officeart/2005/8/layout/vProcess5"/>
    <dgm:cxn modelId="{83D5610D-A3A4-4DCF-9E3E-AB492263DAD9}" type="presParOf" srcId="{DE005404-0FD9-4281-B5D6-A5FCA48D7973}" destId="{0F6E88F8-3460-4B22-8F3A-FF10A06FA931}" srcOrd="2" destOrd="0" presId="urn:microsoft.com/office/officeart/2005/8/layout/vProcess5"/>
    <dgm:cxn modelId="{898AB4DF-3102-41F2-9F97-CFFC1238A814}" type="presParOf" srcId="{DE005404-0FD9-4281-B5D6-A5FCA48D7973}" destId="{8EC5C9A8-729B-4FCF-A016-A230D3F9645F}" srcOrd="3" destOrd="0" presId="urn:microsoft.com/office/officeart/2005/8/layout/vProcess5"/>
    <dgm:cxn modelId="{E53F2C37-0DEF-46DA-900F-FC87E04AFB5E}" type="presParOf" srcId="{DE005404-0FD9-4281-B5D6-A5FCA48D7973}" destId="{457CF5F1-9A3E-423C-9389-76E70D41B778}" srcOrd="4" destOrd="0" presId="urn:microsoft.com/office/officeart/2005/8/layout/vProcess5"/>
    <dgm:cxn modelId="{BE66AB89-0683-4224-A078-7D1A7B22A0A0}" type="presParOf" srcId="{DE005404-0FD9-4281-B5D6-A5FCA48D7973}" destId="{1EA80DCB-099D-4FF3-A9C5-20D206C7408F}" srcOrd="5" destOrd="0" presId="urn:microsoft.com/office/officeart/2005/8/layout/vProcess5"/>
    <dgm:cxn modelId="{82E69F95-C260-4789-81AE-3B2DE1D3C227}" type="presParOf" srcId="{DE005404-0FD9-4281-B5D6-A5FCA48D7973}" destId="{6323F94A-9349-4A6E-B357-6FD731E6B369}" srcOrd="6" destOrd="0" presId="urn:microsoft.com/office/officeart/2005/8/layout/vProcess5"/>
    <dgm:cxn modelId="{002F1FAB-6389-4B14-BC3C-7AD5C311C233}" type="presParOf" srcId="{DE005404-0FD9-4281-B5D6-A5FCA48D7973}" destId="{CBE16DB7-39CB-46F1-9872-D4279C148F97}" srcOrd="7" destOrd="0" presId="urn:microsoft.com/office/officeart/2005/8/layout/vProcess5"/>
    <dgm:cxn modelId="{60738A7D-38F7-4E8C-89E8-65AFA4930493}" type="presParOf" srcId="{DE005404-0FD9-4281-B5D6-A5FCA48D7973}" destId="{25D66CB7-5892-4D8E-9B30-674B776874ED}" srcOrd="8" destOrd="0" presId="urn:microsoft.com/office/officeart/2005/8/layout/vProcess5"/>
    <dgm:cxn modelId="{2FA7C6E4-0187-4641-905B-3B29C6811616}" type="presParOf" srcId="{DE005404-0FD9-4281-B5D6-A5FCA48D7973}" destId="{9C7B1852-4CC7-4B04-B608-12CE3CE9F797}" srcOrd="9" destOrd="0" presId="urn:microsoft.com/office/officeart/2005/8/layout/vProcess5"/>
    <dgm:cxn modelId="{413A2B71-F586-4B5B-9F7D-725755B88E43}" type="presParOf" srcId="{DE005404-0FD9-4281-B5D6-A5FCA48D7973}" destId="{79E23F19-2815-423C-A9A2-598D22DC7DF9}" srcOrd="10" destOrd="0" presId="urn:microsoft.com/office/officeart/2005/8/layout/vProcess5"/>
    <dgm:cxn modelId="{E5E291DB-C1BB-4DB0-9076-C35C808B76C0}" type="presParOf" srcId="{DE005404-0FD9-4281-B5D6-A5FCA48D7973}" destId="{D83924CB-7C09-4F9F-9E08-B9A2D7FB17FF}" srcOrd="11" destOrd="0" presId="urn:microsoft.com/office/officeart/2005/8/layout/vProcess5"/>
    <dgm:cxn modelId="{B47CB61D-8034-45CA-9E4C-1D8B821884FB}" type="presParOf" srcId="{DE005404-0FD9-4281-B5D6-A5FCA48D7973}" destId="{0BCC9982-EA5C-4A16-A5E8-2FFF59013B86}" srcOrd="12" destOrd="0" presId="urn:microsoft.com/office/officeart/2005/8/layout/vProcess5"/>
    <dgm:cxn modelId="{2A87C386-47EF-4ABB-9BDD-BB62BDC420DD}" type="presParOf" srcId="{DE005404-0FD9-4281-B5D6-A5FCA48D7973}" destId="{2020B996-472F-4678-B56A-11C89D7B9B1E}" srcOrd="13" destOrd="0" presId="urn:microsoft.com/office/officeart/2005/8/layout/vProcess5"/>
    <dgm:cxn modelId="{6E849A22-1F93-4AB4-BE6B-2B5B5C873ADB}" type="presParOf" srcId="{DE005404-0FD9-4281-B5D6-A5FCA48D7973}" destId="{5AEB0D06-CB64-49D5-8114-F1E6EC66E6B1}" srcOrd="14" destOrd="0" presId="urn:microsoft.com/office/officeart/2005/8/layout/vProcess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6611B63F-9A40-4551-AA5D-350D366B547A}" type="doc">
      <dgm:prSet loTypeId="urn:microsoft.com/office/officeart/2005/8/layout/process4" loCatId="list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ru-RU"/>
        </a:p>
      </dgm:t>
    </dgm:pt>
    <dgm:pt modelId="{32AB7B65-CB0F-48B2-BF8A-DD1639773D6E}">
      <dgm:prSet/>
      <dgm:spPr/>
      <dgm:t>
        <a:bodyPr/>
        <a:lstStyle/>
        <a:p>
          <a:pPr rtl="0"/>
          <a:r>
            <a:rPr lang="ru-RU" b="1" dirty="0" smtClean="0"/>
            <a:t>Заголовочное слово</a:t>
          </a:r>
          <a:r>
            <a:rPr lang="ru-RU" dirty="0" smtClean="0"/>
            <a:t> </a:t>
          </a:r>
        </a:p>
        <a:p>
          <a:pPr rtl="0"/>
          <a:r>
            <a:rPr lang="ru-RU" dirty="0" smtClean="0"/>
            <a:t>(исходная начальная форма слова)</a:t>
          </a:r>
          <a:endParaRPr lang="ru-RU" dirty="0"/>
        </a:p>
      </dgm:t>
    </dgm:pt>
    <dgm:pt modelId="{05091BAB-D86B-42F9-BE29-AF8067365843}" type="parTrans" cxnId="{8C7296A8-B21F-435E-A90C-BABAA36CAAF3}">
      <dgm:prSet/>
      <dgm:spPr/>
      <dgm:t>
        <a:bodyPr/>
        <a:lstStyle/>
        <a:p>
          <a:endParaRPr lang="ru-RU"/>
        </a:p>
      </dgm:t>
    </dgm:pt>
    <dgm:pt modelId="{21B20C10-1276-466C-959E-ED481DBFB91B}" type="sibTrans" cxnId="{8C7296A8-B21F-435E-A90C-BABAA36CAAF3}">
      <dgm:prSet/>
      <dgm:spPr/>
      <dgm:t>
        <a:bodyPr/>
        <a:lstStyle/>
        <a:p>
          <a:endParaRPr lang="ru-RU"/>
        </a:p>
      </dgm:t>
    </dgm:pt>
    <dgm:pt modelId="{E55FEBEE-6DB0-47D6-A8FA-BE99447D4000}">
      <dgm:prSet/>
      <dgm:spPr/>
      <dgm:t>
        <a:bodyPr/>
        <a:lstStyle/>
        <a:p>
          <a:pPr rtl="0"/>
          <a:r>
            <a:rPr lang="ru-RU" dirty="0" smtClean="0"/>
            <a:t>представлено прописными буквами и полужирным шрифтом;</a:t>
          </a:r>
          <a:endParaRPr lang="ru-RU" dirty="0"/>
        </a:p>
      </dgm:t>
    </dgm:pt>
    <dgm:pt modelId="{D0413B4C-916A-431F-994D-12621D9AFAA6}" type="parTrans" cxnId="{BF745683-F756-4C3A-B5B8-A73962D5B716}">
      <dgm:prSet/>
      <dgm:spPr/>
      <dgm:t>
        <a:bodyPr/>
        <a:lstStyle/>
        <a:p>
          <a:endParaRPr lang="ru-RU"/>
        </a:p>
      </dgm:t>
    </dgm:pt>
    <dgm:pt modelId="{D46BC319-D342-49DC-BB4A-2187149CA355}" type="sibTrans" cxnId="{BF745683-F756-4C3A-B5B8-A73962D5B716}">
      <dgm:prSet/>
      <dgm:spPr/>
      <dgm:t>
        <a:bodyPr/>
        <a:lstStyle/>
        <a:p>
          <a:endParaRPr lang="ru-RU"/>
        </a:p>
      </dgm:t>
    </dgm:pt>
    <dgm:pt modelId="{A3A69B09-FAC1-4C97-8095-F955E32CA492}">
      <dgm:prSet/>
      <dgm:spPr/>
      <dgm:t>
        <a:bodyPr/>
        <a:lstStyle/>
        <a:p>
          <a:pPr rtl="0"/>
          <a:r>
            <a:rPr lang="ru-RU" dirty="0" smtClean="0"/>
            <a:t> также снабжено ударением.</a:t>
          </a:r>
          <a:endParaRPr lang="ru-RU" dirty="0"/>
        </a:p>
      </dgm:t>
    </dgm:pt>
    <dgm:pt modelId="{126AF682-7D57-4456-B43D-C133BDE6AE86}" type="parTrans" cxnId="{1C8E54D8-2516-4FA7-80A4-A94EA6C1AFCD}">
      <dgm:prSet/>
      <dgm:spPr/>
      <dgm:t>
        <a:bodyPr/>
        <a:lstStyle/>
        <a:p>
          <a:endParaRPr lang="ru-RU"/>
        </a:p>
      </dgm:t>
    </dgm:pt>
    <dgm:pt modelId="{7C755AB0-9340-4A62-9FE9-C35E1D9B8F51}" type="sibTrans" cxnId="{1C8E54D8-2516-4FA7-80A4-A94EA6C1AFCD}">
      <dgm:prSet/>
      <dgm:spPr/>
      <dgm:t>
        <a:bodyPr/>
        <a:lstStyle/>
        <a:p>
          <a:endParaRPr lang="ru-RU"/>
        </a:p>
      </dgm:t>
    </dgm:pt>
    <dgm:pt modelId="{0EA6ABA5-CCAD-4347-9898-0FE591B0B505}" type="pres">
      <dgm:prSet presAssocID="{6611B63F-9A40-4551-AA5D-350D366B547A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15DBECB-16C9-4C46-8EAC-5CC90AF8B246}" type="pres">
      <dgm:prSet presAssocID="{A3A69B09-FAC1-4C97-8095-F955E32CA492}" presName="boxAndChildren" presStyleCnt="0"/>
      <dgm:spPr/>
    </dgm:pt>
    <dgm:pt modelId="{74206DFB-AB3E-4920-B140-93041ECECB3B}" type="pres">
      <dgm:prSet presAssocID="{A3A69B09-FAC1-4C97-8095-F955E32CA492}" presName="parentTextBox" presStyleLbl="node1" presStyleIdx="0" presStyleCnt="3"/>
      <dgm:spPr/>
      <dgm:t>
        <a:bodyPr/>
        <a:lstStyle/>
        <a:p>
          <a:endParaRPr lang="ru-RU"/>
        </a:p>
      </dgm:t>
    </dgm:pt>
    <dgm:pt modelId="{BC0D6430-8BD0-4E0B-9AFB-37E0600E1254}" type="pres">
      <dgm:prSet presAssocID="{D46BC319-D342-49DC-BB4A-2187149CA355}" presName="sp" presStyleCnt="0"/>
      <dgm:spPr/>
    </dgm:pt>
    <dgm:pt modelId="{56DA82F4-69F5-4A76-807E-10AF5BD1A837}" type="pres">
      <dgm:prSet presAssocID="{E55FEBEE-6DB0-47D6-A8FA-BE99447D4000}" presName="arrowAndChildren" presStyleCnt="0"/>
      <dgm:spPr/>
    </dgm:pt>
    <dgm:pt modelId="{441939F8-7322-476A-BEEF-B399AF2428FD}" type="pres">
      <dgm:prSet presAssocID="{E55FEBEE-6DB0-47D6-A8FA-BE99447D4000}" presName="parentTextArrow" presStyleLbl="node1" presStyleIdx="1" presStyleCnt="3"/>
      <dgm:spPr/>
      <dgm:t>
        <a:bodyPr/>
        <a:lstStyle/>
        <a:p>
          <a:endParaRPr lang="ru-RU"/>
        </a:p>
      </dgm:t>
    </dgm:pt>
    <dgm:pt modelId="{EDF89BF1-6FFC-48FA-852F-97C84FF7A955}" type="pres">
      <dgm:prSet presAssocID="{21B20C10-1276-466C-959E-ED481DBFB91B}" presName="sp" presStyleCnt="0"/>
      <dgm:spPr/>
    </dgm:pt>
    <dgm:pt modelId="{846489FF-8B57-4C91-9500-3F86396DD2F2}" type="pres">
      <dgm:prSet presAssocID="{32AB7B65-CB0F-48B2-BF8A-DD1639773D6E}" presName="arrowAndChildren" presStyleCnt="0"/>
      <dgm:spPr/>
    </dgm:pt>
    <dgm:pt modelId="{2273F57E-CAE1-447B-8346-6DEAC8A3A33A}" type="pres">
      <dgm:prSet presAssocID="{32AB7B65-CB0F-48B2-BF8A-DD1639773D6E}" presName="parentTextArrow" presStyleLbl="node1" presStyleIdx="2" presStyleCnt="3"/>
      <dgm:spPr/>
      <dgm:t>
        <a:bodyPr/>
        <a:lstStyle/>
        <a:p>
          <a:endParaRPr lang="ru-RU"/>
        </a:p>
      </dgm:t>
    </dgm:pt>
  </dgm:ptLst>
  <dgm:cxnLst>
    <dgm:cxn modelId="{14A0ADD8-B3A1-4812-A11C-673378BA8689}" type="presOf" srcId="{32AB7B65-CB0F-48B2-BF8A-DD1639773D6E}" destId="{2273F57E-CAE1-447B-8346-6DEAC8A3A33A}" srcOrd="0" destOrd="0" presId="urn:microsoft.com/office/officeart/2005/8/layout/process4"/>
    <dgm:cxn modelId="{BF745683-F756-4C3A-B5B8-A73962D5B716}" srcId="{6611B63F-9A40-4551-AA5D-350D366B547A}" destId="{E55FEBEE-6DB0-47D6-A8FA-BE99447D4000}" srcOrd="1" destOrd="0" parTransId="{D0413B4C-916A-431F-994D-12621D9AFAA6}" sibTransId="{D46BC319-D342-49DC-BB4A-2187149CA355}"/>
    <dgm:cxn modelId="{4A7FF3CB-F4C1-4D08-8B57-9CA871026F63}" type="presOf" srcId="{E55FEBEE-6DB0-47D6-A8FA-BE99447D4000}" destId="{441939F8-7322-476A-BEEF-B399AF2428FD}" srcOrd="0" destOrd="0" presId="urn:microsoft.com/office/officeart/2005/8/layout/process4"/>
    <dgm:cxn modelId="{4B3FA1D6-8EFE-49B7-B5EF-74F197CD207D}" type="presOf" srcId="{6611B63F-9A40-4551-AA5D-350D366B547A}" destId="{0EA6ABA5-CCAD-4347-9898-0FE591B0B505}" srcOrd="0" destOrd="0" presId="urn:microsoft.com/office/officeart/2005/8/layout/process4"/>
    <dgm:cxn modelId="{1C8E54D8-2516-4FA7-80A4-A94EA6C1AFCD}" srcId="{6611B63F-9A40-4551-AA5D-350D366B547A}" destId="{A3A69B09-FAC1-4C97-8095-F955E32CA492}" srcOrd="2" destOrd="0" parTransId="{126AF682-7D57-4456-B43D-C133BDE6AE86}" sibTransId="{7C755AB0-9340-4A62-9FE9-C35E1D9B8F51}"/>
    <dgm:cxn modelId="{8C7296A8-B21F-435E-A90C-BABAA36CAAF3}" srcId="{6611B63F-9A40-4551-AA5D-350D366B547A}" destId="{32AB7B65-CB0F-48B2-BF8A-DD1639773D6E}" srcOrd="0" destOrd="0" parTransId="{05091BAB-D86B-42F9-BE29-AF8067365843}" sibTransId="{21B20C10-1276-466C-959E-ED481DBFB91B}"/>
    <dgm:cxn modelId="{B77CB94E-B40E-4D91-8E18-C359152F5775}" type="presOf" srcId="{A3A69B09-FAC1-4C97-8095-F955E32CA492}" destId="{74206DFB-AB3E-4920-B140-93041ECECB3B}" srcOrd="0" destOrd="0" presId="urn:microsoft.com/office/officeart/2005/8/layout/process4"/>
    <dgm:cxn modelId="{5B40A596-7F1C-45A3-A14A-8D4FB4DA0D2B}" type="presParOf" srcId="{0EA6ABA5-CCAD-4347-9898-0FE591B0B505}" destId="{E15DBECB-16C9-4C46-8EAC-5CC90AF8B246}" srcOrd="0" destOrd="0" presId="urn:microsoft.com/office/officeart/2005/8/layout/process4"/>
    <dgm:cxn modelId="{145491E0-F460-495A-8A80-5677196F3CC9}" type="presParOf" srcId="{E15DBECB-16C9-4C46-8EAC-5CC90AF8B246}" destId="{74206DFB-AB3E-4920-B140-93041ECECB3B}" srcOrd="0" destOrd="0" presId="urn:microsoft.com/office/officeart/2005/8/layout/process4"/>
    <dgm:cxn modelId="{6943F3A6-32D2-4774-A35C-EC73DA48DE04}" type="presParOf" srcId="{0EA6ABA5-CCAD-4347-9898-0FE591B0B505}" destId="{BC0D6430-8BD0-4E0B-9AFB-37E0600E1254}" srcOrd="1" destOrd="0" presId="urn:microsoft.com/office/officeart/2005/8/layout/process4"/>
    <dgm:cxn modelId="{ED295FAA-6536-4E71-A1A4-893B1733C76A}" type="presParOf" srcId="{0EA6ABA5-CCAD-4347-9898-0FE591B0B505}" destId="{56DA82F4-69F5-4A76-807E-10AF5BD1A837}" srcOrd="2" destOrd="0" presId="urn:microsoft.com/office/officeart/2005/8/layout/process4"/>
    <dgm:cxn modelId="{306EB7ED-08ED-4D37-AB53-1F5597CFB9D2}" type="presParOf" srcId="{56DA82F4-69F5-4A76-807E-10AF5BD1A837}" destId="{441939F8-7322-476A-BEEF-B399AF2428FD}" srcOrd="0" destOrd="0" presId="urn:microsoft.com/office/officeart/2005/8/layout/process4"/>
    <dgm:cxn modelId="{60629C4C-032D-4072-B231-0B675408A61E}" type="presParOf" srcId="{0EA6ABA5-CCAD-4347-9898-0FE591B0B505}" destId="{EDF89BF1-6FFC-48FA-852F-97C84FF7A955}" srcOrd="3" destOrd="0" presId="urn:microsoft.com/office/officeart/2005/8/layout/process4"/>
    <dgm:cxn modelId="{D4C4E1AA-02C1-4B7D-9B3A-FA1CE5E96BDF}" type="presParOf" srcId="{0EA6ABA5-CCAD-4347-9898-0FE591B0B505}" destId="{846489FF-8B57-4C91-9500-3F86396DD2F2}" srcOrd="4" destOrd="0" presId="urn:microsoft.com/office/officeart/2005/8/layout/process4"/>
    <dgm:cxn modelId="{19275A5D-C5A4-4119-AB25-0149F312E24A}" type="presParOf" srcId="{846489FF-8B57-4C91-9500-3F86396DD2F2}" destId="{2273F57E-CAE1-447B-8346-6DEAC8A3A33A}" srcOrd="0" destOrd="0" presId="urn:microsoft.com/office/officeart/2005/8/layout/process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48F115E3-562E-4998-A1E0-76206491CF26}" type="doc">
      <dgm:prSet loTypeId="urn:microsoft.com/office/officeart/2005/8/layout/bProcess4" loCatId="process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ru-RU"/>
        </a:p>
      </dgm:t>
    </dgm:pt>
    <dgm:pt modelId="{26283332-2547-46A0-83A1-F42B6CD96D94}">
      <dgm:prSet custT="1"/>
      <dgm:spPr/>
      <dgm:t>
        <a:bodyPr/>
        <a:lstStyle/>
        <a:p>
          <a:pPr algn="ctr" rtl="0"/>
          <a:r>
            <a:rPr lang="ru-RU" sz="1400" b="1" dirty="0" smtClean="0"/>
            <a:t>Грамматические пометы </a:t>
          </a:r>
          <a:endParaRPr lang="ru-RU" sz="1400" dirty="0"/>
        </a:p>
      </dgm:t>
    </dgm:pt>
    <dgm:pt modelId="{FD1D41EA-0C8E-407C-8A3E-2B06ED4E1E6B}" type="parTrans" cxnId="{50A7F436-FA14-4001-B325-4F594BB5F933}">
      <dgm:prSet/>
      <dgm:spPr/>
      <dgm:t>
        <a:bodyPr/>
        <a:lstStyle/>
        <a:p>
          <a:pPr algn="ctr"/>
          <a:endParaRPr lang="ru-RU"/>
        </a:p>
      </dgm:t>
    </dgm:pt>
    <dgm:pt modelId="{13AE1CDE-04D8-410C-921B-65DD2DFEC185}" type="sibTrans" cxnId="{50A7F436-FA14-4001-B325-4F594BB5F933}">
      <dgm:prSet/>
      <dgm:spPr/>
      <dgm:t>
        <a:bodyPr/>
        <a:lstStyle/>
        <a:p>
          <a:pPr algn="ctr"/>
          <a:endParaRPr lang="ru-RU"/>
        </a:p>
      </dgm:t>
    </dgm:pt>
    <dgm:pt modelId="{3E39D0C0-5E0B-4B89-AADA-8EB7DD597116}">
      <dgm:prSet/>
      <dgm:spPr/>
      <dgm:t>
        <a:bodyPr/>
        <a:lstStyle/>
        <a:p>
          <a:pPr algn="ctr" rtl="0"/>
          <a:r>
            <a:rPr lang="ru-RU" b="1" dirty="0" smtClean="0"/>
            <a:t>Стилистические пометы </a:t>
          </a:r>
          <a:endParaRPr lang="ru-RU" dirty="0"/>
        </a:p>
      </dgm:t>
    </dgm:pt>
    <dgm:pt modelId="{98162787-4356-42C1-9695-A8B2FECBA333}" type="parTrans" cxnId="{A90760C2-371B-4DC1-9A11-A90AF1E9788F}">
      <dgm:prSet/>
      <dgm:spPr/>
      <dgm:t>
        <a:bodyPr/>
        <a:lstStyle/>
        <a:p>
          <a:pPr algn="ctr"/>
          <a:endParaRPr lang="ru-RU"/>
        </a:p>
      </dgm:t>
    </dgm:pt>
    <dgm:pt modelId="{9A573BA9-0C31-4178-AE6B-202D8C7F13BF}" type="sibTrans" cxnId="{A90760C2-371B-4DC1-9A11-A90AF1E9788F}">
      <dgm:prSet/>
      <dgm:spPr/>
      <dgm:t>
        <a:bodyPr/>
        <a:lstStyle/>
        <a:p>
          <a:pPr algn="ctr"/>
          <a:endParaRPr lang="ru-RU"/>
        </a:p>
      </dgm:t>
    </dgm:pt>
    <dgm:pt modelId="{553BB541-F668-447C-A31C-D362054C9C71}">
      <dgm:prSet/>
      <dgm:spPr/>
      <dgm:t>
        <a:bodyPr/>
        <a:lstStyle/>
        <a:p>
          <a:pPr algn="ctr" rtl="0"/>
          <a:r>
            <a:rPr lang="ru-RU" b="1" dirty="0" smtClean="0"/>
            <a:t>Этимологические пометы</a:t>
          </a:r>
          <a:endParaRPr lang="ru-RU" dirty="0"/>
        </a:p>
      </dgm:t>
    </dgm:pt>
    <dgm:pt modelId="{C11D3222-2DAA-41B5-B8F9-57EE480273D0}" type="parTrans" cxnId="{E8EE3AFF-AD20-415E-96CB-B8726C42C7CA}">
      <dgm:prSet/>
      <dgm:spPr/>
      <dgm:t>
        <a:bodyPr/>
        <a:lstStyle/>
        <a:p>
          <a:pPr algn="ctr"/>
          <a:endParaRPr lang="ru-RU"/>
        </a:p>
      </dgm:t>
    </dgm:pt>
    <dgm:pt modelId="{670F8405-DA63-4FB1-B01B-9F8CEAD9FA0D}" type="sibTrans" cxnId="{E8EE3AFF-AD20-415E-96CB-B8726C42C7CA}">
      <dgm:prSet/>
      <dgm:spPr/>
      <dgm:t>
        <a:bodyPr/>
        <a:lstStyle/>
        <a:p>
          <a:pPr algn="ctr"/>
          <a:endParaRPr lang="ru-RU"/>
        </a:p>
      </dgm:t>
    </dgm:pt>
    <dgm:pt modelId="{405E931F-5959-4991-8C37-29C666D133FA}">
      <dgm:prSet/>
      <dgm:spPr/>
      <dgm:t>
        <a:bodyPr/>
        <a:lstStyle/>
        <a:p>
          <a:pPr algn="ctr" rtl="0"/>
          <a:r>
            <a:rPr lang="ru-RU" b="1" dirty="0" smtClean="0"/>
            <a:t>Исторические пометы </a:t>
          </a:r>
          <a:endParaRPr lang="ru-RU" dirty="0"/>
        </a:p>
      </dgm:t>
    </dgm:pt>
    <dgm:pt modelId="{CC440DF2-FBB7-47E8-9862-6FE400A77901}" type="parTrans" cxnId="{FF9F78A3-C2BD-4E6E-8E8D-E1299F1A3FEF}">
      <dgm:prSet/>
      <dgm:spPr/>
      <dgm:t>
        <a:bodyPr/>
        <a:lstStyle/>
        <a:p>
          <a:pPr algn="ctr"/>
          <a:endParaRPr lang="ru-RU"/>
        </a:p>
      </dgm:t>
    </dgm:pt>
    <dgm:pt modelId="{2E3C630E-F9D8-445D-A174-50869AA17C74}" type="sibTrans" cxnId="{FF9F78A3-C2BD-4E6E-8E8D-E1299F1A3FEF}">
      <dgm:prSet/>
      <dgm:spPr/>
      <dgm:t>
        <a:bodyPr/>
        <a:lstStyle/>
        <a:p>
          <a:pPr algn="ctr"/>
          <a:endParaRPr lang="ru-RU"/>
        </a:p>
      </dgm:t>
    </dgm:pt>
    <dgm:pt modelId="{F845B2DA-DE7D-46C1-BD22-B62273ABBB83}">
      <dgm:prSet/>
      <dgm:spPr/>
      <dgm:t>
        <a:bodyPr/>
        <a:lstStyle/>
        <a:p>
          <a:pPr algn="ctr" rtl="0"/>
          <a:r>
            <a:rPr lang="ru-RU" b="1" dirty="0" smtClean="0"/>
            <a:t>Функциональные пометы </a:t>
          </a:r>
          <a:endParaRPr lang="ru-RU" dirty="0"/>
        </a:p>
      </dgm:t>
    </dgm:pt>
    <dgm:pt modelId="{48E7730A-89DF-4857-B629-1D23FEE6B8B2}" type="parTrans" cxnId="{4CA38348-D136-457D-955A-B452B66A3936}">
      <dgm:prSet/>
      <dgm:spPr/>
      <dgm:t>
        <a:bodyPr/>
        <a:lstStyle/>
        <a:p>
          <a:pPr algn="ctr"/>
          <a:endParaRPr lang="ru-RU"/>
        </a:p>
      </dgm:t>
    </dgm:pt>
    <dgm:pt modelId="{7DBF1059-D3F1-46AA-8C7D-70F3FDA30DBC}" type="sibTrans" cxnId="{4CA38348-D136-457D-955A-B452B66A3936}">
      <dgm:prSet/>
      <dgm:spPr/>
      <dgm:t>
        <a:bodyPr/>
        <a:lstStyle/>
        <a:p>
          <a:pPr algn="ctr"/>
          <a:endParaRPr lang="ru-RU"/>
        </a:p>
      </dgm:t>
    </dgm:pt>
    <dgm:pt modelId="{5E21CB3F-8545-43D6-8057-B78457BEBA7D}" type="pres">
      <dgm:prSet presAssocID="{48F115E3-562E-4998-A1E0-76206491CF26}" presName="Name0" presStyleCnt="0">
        <dgm:presLayoutVars>
          <dgm:dir/>
          <dgm:resizeHandles/>
        </dgm:presLayoutVars>
      </dgm:prSet>
      <dgm:spPr/>
      <dgm:t>
        <a:bodyPr/>
        <a:lstStyle/>
        <a:p>
          <a:endParaRPr lang="ru-RU"/>
        </a:p>
      </dgm:t>
    </dgm:pt>
    <dgm:pt modelId="{1063E416-856E-4366-A830-78AB5D24FFBD}" type="pres">
      <dgm:prSet presAssocID="{26283332-2547-46A0-83A1-F42B6CD96D94}" presName="compNode" presStyleCnt="0"/>
      <dgm:spPr/>
    </dgm:pt>
    <dgm:pt modelId="{C7054DE8-18F8-4307-99E5-69A78260A2E1}" type="pres">
      <dgm:prSet presAssocID="{26283332-2547-46A0-83A1-F42B6CD96D94}" presName="dummyConnPt" presStyleCnt="0"/>
      <dgm:spPr/>
    </dgm:pt>
    <dgm:pt modelId="{B9FBE0FD-04BF-4B92-BA35-6562205F63DC}" type="pres">
      <dgm:prSet presAssocID="{26283332-2547-46A0-83A1-F42B6CD96D94}" presName="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2144482-95CC-473A-9933-44E1DA92478F}" type="pres">
      <dgm:prSet presAssocID="{13AE1CDE-04D8-410C-921B-65DD2DFEC185}" presName="sibTrans" presStyleLbl="bgSibTrans2D1" presStyleIdx="0" presStyleCnt="4"/>
      <dgm:spPr/>
      <dgm:t>
        <a:bodyPr/>
        <a:lstStyle/>
        <a:p>
          <a:endParaRPr lang="ru-RU"/>
        </a:p>
      </dgm:t>
    </dgm:pt>
    <dgm:pt modelId="{93996C7D-6178-476F-AFEF-F152FE1BBF6D}" type="pres">
      <dgm:prSet presAssocID="{3E39D0C0-5E0B-4B89-AADA-8EB7DD597116}" presName="compNode" presStyleCnt="0"/>
      <dgm:spPr/>
    </dgm:pt>
    <dgm:pt modelId="{8CF9545F-0183-4C39-ACCA-F0F3B14D72D5}" type="pres">
      <dgm:prSet presAssocID="{3E39D0C0-5E0B-4B89-AADA-8EB7DD597116}" presName="dummyConnPt" presStyleCnt="0"/>
      <dgm:spPr/>
    </dgm:pt>
    <dgm:pt modelId="{95504969-868A-4599-A7D2-A38AB786B51B}" type="pres">
      <dgm:prSet presAssocID="{3E39D0C0-5E0B-4B89-AADA-8EB7DD597116}" presName="node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E6ADFFE-68BE-470A-A072-47A3238BF7CE}" type="pres">
      <dgm:prSet presAssocID="{9A573BA9-0C31-4178-AE6B-202D8C7F13BF}" presName="sibTrans" presStyleLbl="bgSibTrans2D1" presStyleIdx="1" presStyleCnt="4"/>
      <dgm:spPr/>
      <dgm:t>
        <a:bodyPr/>
        <a:lstStyle/>
        <a:p>
          <a:endParaRPr lang="ru-RU"/>
        </a:p>
      </dgm:t>
    </dgm:pt>
    <dgm:pt modelId="{D0594613-2253-4C73-8049-AD825416126E}" type="pres">
      <dgm:prSet presAssocID="{553BB541-F668-447C-A31C-D362054C9C71}" presName="compNode" presStyleCnt="0"/>
      <dgm:spPr/>
    </dgm:pt>
    <dgm:pt modelId="{1C013CCC-8E9D-45E6-8BA7-59F1F853277B}" type="pres">
      <dgm:prSet presAssocID="{553BB541-F668-447C-A31C-D362054C9C71}" presName="dummyConnPt" presStyleCnt="0"/>
      <dgm:spPr/>
    </dgm:pt>
    <dgm:pt modelId="{4451ED98-6FF9-44D7-9E6A-30F2871B32FB}" type="pres">
      <dgm:prSet presAssocID="{553BB541-F668-447C-A31C-D362054C9C71}" presName="node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AED946F-D4AC-4DD5-9353-80CCD31C8AC1}" type="pres">
      <dgm:prSet presAssocID="{670F8405-DA63-4FB1-B01B-9F8CEAD9FA0D}" presName="sibTrans" presStyleLbl="bgSibTrans2D1" presStyleIdx="2" presStyleCnt="4"/>
      <dgm:spPr/>
      <dgm:t>
        <a:bodyPr/>
        <a:lstStyle/>
        <a:p>
          <a:endParaRPr lang="ru-RU"/>
        </a:p>
      </dgm:t>
    </dgm:pt>
    <dgm:pt modelId="{1C9C146A-64BD-477C-AF53-626E6A70664F}" type="pres">
      <dgm:prSet presAssocID="{405E931F-5959-4991-8C37-29C666D133FA}" presName="compNode" presStyleCnt="0"/>
      <dgm:spPr/>
    </dgm:pt>
    <dgm:pt modelId="{1888D649-FBBF-48A5-915C-4C7A217F42BB}" type="pres">
      <dgm:prSet presAssocID="{405E931F-5959-4991-8C37-29C666D133FA}" presName="dummyConnPt" presStyleCnt="0"/>
      <dgm:spPr/>
    </dgm:pt>
    <dgm:pt modelId="{297AE64F-22EA-483A-816E-5512239F21F8}" type="pres">
      <dgm:prSet presAssocID="{405E931F-5959-4991-8C37-29C666D133FA}" presName="node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51B58F0-3C7A-454B-B642-F33794A131F0}" type="pres">
      <dgm:prSet presAssocID="{2E3C630E-F9D8-445D-A174-50869AA17C74}" presName="sibTrans" presStyleLbl="bgSibTrans2D1" presStyleIdx="3" presStyleCnt="4"/>
      <dgm:spPr/>
      <dgm:t>
        <a:bodyPr/>
        <a:lstStyle/>
        <a:p>
          <a:endParaRPr lang="ru-RU"/>
        </a:p>
      </dgm:t>
    </dgm:pt>
    <dgm:pt modelId="{8D791F82-CB22-4946-8E74-35389348869E}" type="pres">
      <dgm:prSet presAssocID="{F845B2DA-DE7D-46C1-BD22-B62273ABBB83}" presName="compNode" presStyleCnt="0"/>
      <dgm:spPr/>
    </dgm:pt>
    <dgm:pt modelId="{CDA7B053-1C50-413A-90A5-D4EF18605304}" type="pres">
      <dgm:prSet presAssocID="{F845B2DA-DE7D-46C1-BD22-B62273ABBB83}" presName="dummyConnPt" presStyleCnt="0"/>
      <dgm:spPr/>
    </dgm:pt>
    <dgm:pt modelId="{D4F35C23-EE94-462D-BC73-3024B616C5CC}" type="pres">
      <dgm:prSet presAssocID="{F845B2DA-DE7D-46C1-BD22-B62273ABBB83}" presName="node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7D45A46-B20E-436C-AABB-E48F4972B529}" type="presOf" srcId="{26283332-2547-46A0-83A1-F42B6CD96D94}" destId="{B9FBE0FD-04BF-4B92-BA35-6562205F63DC}" srcOrd="0" destOrd="0" presId="urn:microsoft.com/office/officeart/2005/8/layout/bProcess4"/>
    <dgm:cxn modelId="{A053C810-3E38-4CA2-B5CB-D1C8E38DC01C}" type="presOf" srcId="{2E3C630E-F9D8-445D-A174-50869AA17C74}" destId="{051B58F0-3C7A-454B-B642-F33794A131F0}" srcOrd="0" destOrd="0" presId="urn:microsoft.com/office/officeart/2005/8/layout/bProcess4"/>
    <dgm:cxn modelId="{C03C6B35-D660-4EFE-8ECB-3F9FAEA63A6B}" type="presOf" srcId="{670F8405-DA63-4FB1-B01B-9F8CEAD9FA0D}" destId="{EAED946F-D4AC-4DD5-9353-80CCD31C8AC1}" srcOrd="0" destOrd="0" presId="urn:microsoft.com/office/officeart/2005/8/layout/bProcess4"/>
    <dgm:cxn modelId="{761D461C-8B59-432D-B758-1EA8F73AF16D}" type="presOf" srcId="{9A573BA9-0C31-4178-AE6B-202D8C7F13BF}" destId="{5E6ADFFE-68BE-470A-A072-47A3238BF7CE}" srcOrd="0" destOrd="0" presId="urn:microsoft.com/office/officeart/2005/8/layout/bProcess4"/>
    <dgm:cxn modelId="{E8EE3AFF-AD20-415E-96CB-B8726C42C7CA}" srcId="{48F115E3-562E-4998-A1E0-76206491CF26}" destId="{553BB541-F668-447C-A31C-D362054C9C71}" srcOrd="2" destOrd="0" parTransId="{C11D3222-2DAA-41B5-B8F9-57EE480273D0}" sibTransId="{670F8405-DA63-4FB1-B01B-9F8CEAD9FA0D}"/>
    <dgm:cxn modelId="{A90760C2-371B-4DC1-9A11-A90AF1E9788F}" srcId="{48F115E3-562E-4998-A1E0-76206491CF26}" destId="{3E39D0C0-5E0B-4B89-AADA-8EB7DD597116}" srcOrd="1" destOrd="0" parTransId="{98162787-4356-42C1-9695-A8B2FECBA333}" sibTransId="{9A573BA9-0C31-4178-AE6B-202D8C7F13BF}"/>
    <dgm:cxn modelId="{97511A5B-FE08-4B1D-AC9E-A64EFB33043C}" type="presOf" srcId="{553BB541-F668-447C-A31C-D362054C9C71}" destId="{4451ED98-6FF9-44D7-9E6A-30F2871B32FB}" srcOrd="0" destOrd="0" presId="urn:microsoft.com/office/officeart/2005/8/layout/bProcess4"/>
    <dgm:cxn modelId="{FF9F78A3-C2BD-4E6E-8E8D-E1299F1A3FEF}" srcId="{48F115E3-562E-4998-A1E0-76206491CF26}" destId="{405E931F-5959-4991-8C37-29C666D133FA}" srcOrd="3" destOrd="0" parTransId="{CC440DF2-FBB7-47E8-9862-6FE400A77901}" sibTransId="{2E3C630E-F9D8-445D-A174-50869AA17C74}"/>
    <dgm:cxn modelId="{50A7F436-FA14-4001-B325-4F594BB5F933}" srcId="{48F115E3-562E-4998-A1E0-76206491CF26}" destId="{26283332-2547-46A0-83A1-F42B6CD96D94}" srcOrd="0" destOrd="0" parTransId="{FD1D41EA-0C8E-407C-8A3E-2B06ED4E1E6B}" sibTransId="{13AE1CDE-04D8-410C-921B-65DD2DFEC185}"/>
    <dgm:cxn modelId="{4CA38348-D136-457D-955A-B452B66A3936}" srcId="{48F115E3-562E-4998-A1E0-76206491CF26}" destId="{F845B2DA-DE7D-46C1-BD22-B62273ABBB83}" srcOrd="4" destOrd="0" parTransId="{48E7730A-89DF-4857-B629-1D23FEE6B8B2}" sibTransId="{7DBF1059-D3F1-46AA-8C7D-70F3FDA30DBC}"/>
    <dgm:cxn modelId="{B76D569C-2C80-4B06-BEE5-03260BDB8A43}" type="presOf" srcId="{F845B2DA-DE7D-46C1-BD22-B62273ABBB83}" destId="{D4F35C23-EE94-462D-BC73-3024B616C5CC}" srcOrd="0" destOrd="0" presId="urn:microsoft.com/office/officeart/2005/8/layout/bProcess4"/>
    <dgm:cxn modelId="{C5A2F248-B364-4655-9063-34B38F84C8DD}" type="presOf" srcId="{405E931F-5959-4991-8C37-29C666D133FA}" destId="{297AE64F-22EA-483A-816E-5512239F21F8}" srcOrd="0" destOrd="0" presId="urn:microsoft.com/office/officeart/2005/8/layout/bProcess4"/>
    <dgm:cxn modelId="{1E1B3EF9-0AEA-4C5C-A182-53BD8CCBC921}" type="presOf" srcId="{48F115E3-562E-4998-A1E0-76206491CF26}" destId="{5E21CB3F-8545-43D6-8057-B78457BEBA7D}" srcOrd="0" destOrd="0" presId="urn:microsoft.com/office/officeart/2005/8/layout/bProcess4"/>
    <dgm:cxn modelId="{C0C3B0C7-44BC-45C7-95D3-569576D8D149}" type="presOf" srcId="{13AE1CDE-04D8-410C-921B-65DD2DFEC185}" destId="{D2144482-95CC-473A-9933-44E1DA92478F}" srcOrd="0" destOrd="0" presId="urn:microsoft.com/office/officeart/2005/8/layout/bProcess4"/>
    <dgm:cxn modelId="{FED1F053-14CC-4F49-A5FE-5D61A6D066ED}" type="presOf" srcId="{3E39D0C0-5E0B-4B89-AADA-8EB7DD597116}" destId="{95504969-868A-4599-A7D2-A38AB786B51B}" srcOrd="0" destOrd="0" presId="urn:microsoft.com/office/officeart/2005/8/layout/bProcess4"/>
    <dgm:cxn modelId="{56278257-DC5A-4588-99A6-AE5C547049DC}" type="presParOf" srcId="{5E21CB3F-8545-43D6-8057-B78457BEBA7D}" destId="{1063E416-856E-4366-A830-78AB5D24FFBD}" srcOrd="0" destOrd="0" presId="urn:microsoft.com/office/officeart/2005/8/layout/bProcess4"/>
    <dgm:cxn modelId="{94DEA48A-323E-4EA8-9B84-CF17F9912C55}" type="presParOf" srcId="{1063E416-856E-4366-A830-78AB5D24FFBD}" destId="{C7054DE8-18F8-4307-99E5-69A78260A2E1}" srcOrd="0" destOrd="0" presId="urn:microsoft.com/office/officeart/2005/8/layout/bProcess4"/>
    <dgm:cxn modelId="{CB4543A2-F78B-4768-B666-726278BFDDA9}" type="presParOf" srcId="{1063E416-856E-4366-A830-78AB5D24FFBD}" destId="{B9FBE0FD-04BF-4B92-BA35-6562205F63DC}" srcOrd="1" destOrd="0" presId="urn:microsoft.com/office/officeart/2005/8/layout/bProcess4"/>
    <dgm:cxn modelId="{E1198FBA-144A-4063-BC71-4C9D8F958416}" type="presParOf" srcId="{5E21CB3F-8545-43D6-8057-B78457BEBA7D}" destId="{D2144482-95CC-473A-9933-44E1DA92478F}" srcOrd="1" destOrd="0" presId="urn:microsoft.com/office/officeart/2005/8/layout/bProcess4"/>
    <dgm:cxn modelId="{9817843B-FA21-4BBE-8239-BC722EE10658}" type="presParOf" srcId="{5E21CB3F-8545-43D6-8057-B78457BEBA7D}" destId="{93996C7D-6178-476F-AFEF-F152FE1BBF6D}" srcOrd="2" destOrd="0" presId="urn:microsoft.com/office/officeart/2005/8/layout/bProcess4"/>
    <dgm:cxn modelId="{506D5233-D639-4356-971F-A7671CB69F04}" type="presParOf" srcId="{93996C7D-6178-476F-AFEF-F152FE1BBF6D}" destId="{8CF9545F-0183-4C39-ACCA-F0F3B14D72D5}" srcOrd="0" destOrd="0" presId="urn:microsoft.com/office/officeart/2005/8/layout/bProcess4"/>
    <dgm:cxn modelId="{FB460CDC-E345-42D6-88D8-373A9AFA3612}" type="presParOf" srcId="{93996C7D-6178-476F-AFEF-F152FE1BBF6D}" destId="{95504969-868A-4599-A7D2-A38AB786B51B}" srcOrd="1" destOrd="0" presId="urn:microsoft.com/office/officeart/2005/8/layout/bProcess4"/>
    <dgm:cxn modelId="{C99B8CFD-295E-4F68-ABFF-1CEEB01EEEC2}" type="presParOf" srcId="{5E21CB3F-8545-43D6-8057-B78457BEBA7D}" destId="{5E6ADFFE-68BE-470A-A072-47A3238BF7CE}" srcOrd="3" destOrd="0" presId="urn:microsoft.com/office/officeart/2005/8/layout/bProcess4"/>
    <dgm:cxn modelId="{5742E2D9-5B1D-4E37-AA98-42991CD99C81}" type="presParOf" srcId="{5E21CB3F-8545-43D6-8057-B78457BEBA7D}" destId="{D0594613-2253-4C73-8049-AD825416126E}" srcOrd="4" destOrd="0" presId="urn:microsoft.com/office/officeart/2005/8/layout/bProcess4"/>
    <dgm:cxn modelId="{9312F6E3-6418-4584-B87B-ADA8A664252B}" type="presParOf" srcId="{D0594613-2253-4C73-8049-AD825416126E}" destId="{1C013CCC-8E9D-45E6-8BA7-59F1F853277B}" srcOrd="0" destOrd="0" presId="urn:microsoft.com/office/officeart/2005/8/layout/bProcess4"/>
    <dgm:cxn modelId="{7D7F9440-D5F4-42CD-B786-8FA8C440CCC7}" type="presParOf" srcId="{D0594613-2253-4C73-8049-AD825416126E}" destId="{4451ED98-6FF9-44D7-9E6A-30F2871B32FB}" srcOrd="1" destOrd="0" presId="urn:microsoft.com/office/officeart/2005/8/layout/bProcess4"/>
    <dgm:cxn modelId="{D84225F8-1570-421A-A1E4-483535FA2DA5}" type="presParOf" srcId="{5E21CB3F-8545-43D6-8057-B78457BEBA7D}" destId="{EAED946F-D4AC-4DD5-9353-80CCD31C8AC1}" srcOrd="5" destOrd="0" presId="urn:microsoft.com/office/officeart/2005/8/layout/bProcess4"/>
    <dgm:cxn modelId="{59A0F2CB-0399-4316-9B17-37E81C38AA4E}" type="presParOf" srcId="{5E21CB3F-8545-43D6-8057-B78457BEBA7D}" destId="{1C9C146A-64BD-477C-AF53-626E6A70664F}" srcOrd="6" destOrd="0" presId="urn:microsoft.com/office/officeart/2005/8/layout/bProcess4"/>
    <dgm:cxn modelId="{39DF8200-27D0-41D3-A3EA-FADD1DA8D923}" type="presParOf" srcId="{1C9C146A-64BD-477C-AF53-626E6A70664F}" destId="{1888D649-FBBF-48A5-915C-4C7A217F42BB}" srcOrd="0" destOrd="0" presId="urn:microsoft.com/office/officeart/2005/8/layout/bProcess4"/>
    <dgm:cxn modelId="{988EB433-8597-41AF-AF53-87B964282369}" type="presParOf" srcId="{1C9C146A-64BD-477C-AF53-626E6A70664F}" destId="{297AE64F-22EA-483A-816E-5512239F21F8}" srcOrd="1" destOrd="0" presId="urn:microsoft.com/office/officeart/2005/8/layout/bProcess4"/>
    <dgm:cxn modelId="{F3DD9309-5E98-4C18-AF9D-A134B0961A72}" type="presParOf" srcId="{5E21CB3F-8545-43D6-8057-B78457BEBA7D}" destId="{051B58F0-3C7A-454B-B642-F33794A131F0}" srcOrd="7" destOrd="0" presId="urn:microsoft.com/office/officeart/2005/8/layout/bProcess4"/>
    <dgm:cxn modelId="{3CC37ECE-42C6-4DAB-888A-1D51882A3799}" type="presParOf" srcId="{5E21CB3F-8545-43D6-8057-B78457BEBA7D}" destId="{8D791F82-CB22-4946-8E74-35389348869E}" srcOrd="8" destOrd="0" presId="urn:microsoft.com/office/officeart/2005/8/layout/bProcess4"/>
    <dgm:cxn modelId="{DA9E7D48-F30C-4224-B40B-B48F17B34140}" type="presParOf" srcId="{8D791F82-CB22-4946-8E74-35389348869E}" destId="{CDA7B053-1C50-413A-90A5-D4EF18605304}" srcOrd="0" destOrd="0" presId="urn:microsoft.com/office/officeart/2005/8/layout/bProcess4"/>
    <dgm:cxn modelId="{6E29EF85-57F7-44CA-ABF1-5E0937DD3F33}" type="presParOf" srcId="{8D791F82-CB22-4946-8E74-35389348869E}" destId="{D4F35C23-EE94-462D-BC73-3024B616C5CC}" srcOrd="1" destOrd="0" presId="urn:microsoft.com/office/officeart/2005/8/layout/bProcess4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3B2257E-16E6-46D9-93D5-9904326E0669}">
      <dsp:nvSpPr>
        <dsp:cNvPr id="0" name=""/>
        <dsp:cNvSpPr/>
      </dsp:nvSpPr>
      <dsp:spPr>
        <a:xfrm>
          <a:off x="2710926" y="1028"/>
          <a:ext cx="4066390" cy="815563"/>
        </a:xfrm>
        <a:prstGeom prst="rightArrow">
          <a:avLst>
            <a:gd name="adj1" fmla="val 75000"/>
            <a:gd name="adj2" fmla="val 50000"/>
          </a:avLst>
        </a:prstGeom>
        <a:solidFill>
          <a:schemeClr val="accent2">
            <a:alpha val="90000"/>
            <a:tint val="4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255" tIns="8255" rIns="8255" bIns="8255" numCol="1" spcCol="1270" anchor="t" anchorCtr="0">
          <a:noAutofit/>
        </a:bodyPr>
        <a:lstStyle/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300" kern="1200" dirty="0" smtClean="0"/>
            <a:t>Словарь лексем (т.к. это толковый словарь русского языка) </a:t>
          </a:r>
          <a:endParaRPr lang="ru-RU" sz="1300" kern="1200" dirty="0"/>
        </a:p>
      </dsp:txBody>
      <dsp:txXfrm>
        <a:off x="2710926" y="102973"/>
        <a:ext cx="3760554" cy="611673"/>
      </dsp:txXfrm>
    </dsp:sp>
    <dsp:sp modelId="{1E5C8864-3D29-4A04-AB07-20ACBC4943D9}">
      <dsp:nvSpPr>
        <dsp:cNvPr id="0" name=""/>
        <dsp:cNvSpPr/>
      </dsp:nvSpPr>
      <dsp:spPr>
        <a:xfrm>
          <a:off x="0" y="1028"/>
          <a:ext cx="2710926" cy="815563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43815" rIns="87630" bIns="43815" numCol="1" spcCol="1270" anchor="ctr" anchorCtr="0">
          <a:noAutofit/>
        </a:bodyPr>
        <a:lstStyle/>
        <a:p>
          <a:pPr lvl="0" algn="ctr" defTabSz="10223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kern="1200" dirty="0" smtClean="0"/>
            <a:t>по единице описания</a:t>
          </a:r>
          <a:endParaRPr lang="ru-RU" sz="2300" kern="1200" dirty="0"/>
        </a:p>
      </dsp:txBody>
      <dsp:txXfrm>
        <a:off x="39813" y="40841"/>
        <a:ext cx="2631300" cy="735937"/>
      </dsp:txXfrm>
    </dsp:sp>
    <dsp:sp modelId="{D4496370-4A7C-46DA-9703-31C1F355E9EF}">
      <dsp:nvSpPr>
        <dsp:cNvPr id="0" name=""/>
        <dsp:cNvSpPr/>
      </dsp:nvSpPr>
      <dsp:spPr>
        <a:xfrm>
          <a:off x="2710926" y="898147"/>
          <a:ext cx="4066390" cy="815563"/>
        </a:xfrm>
        <a:prstGeom prst="rightArrow">
          <a:avLst>
            <a:gd name="adj1" fmla="val 75000"/>
            <a:gd name="adj2" fmla="val 50000"/>
          </a:avLst>
        </a:prstGeom>
        <a:solidFill>
          <a:schemeClr val="accent2">
            <a:alpha val="90000"/>
            <a:tint val="4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255" tIns="8255" rIns="8255" bIns="8255" numCol="1" spcCol="1270" anchor="t" anchorCtr="0">
          <a:noAutofit/>
        </a:bodyPr>
        <a:lstStyle/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300" kern="1200" dirty="0" smtClean="0"/>
            <a:t>Семасиологический – от знака (слова) к значению (смыслу). (см. рис. 1)</a:t>
          </a:r>
          <a:endParaRPr lang="ru-RU" sz="1300" kern="1200" dirty="0"/>
        </a:p>
      </dsp:txBody>
      <dsp:txXfrm>
        <a:off x="2710926" y="1000092"/>
        <a:ext cx="3760554" cy="611673"/>
      </dsp:txXfrm>
    </dsp:sp>
    <dsp:sp modelId="{D97DC584-FB2E-43CB-AE80-2CA7517577A5}">
      <dsp:nvSpPr>
        <dsp:cNvPr id="0" name=""/>
        <dsp:cNvSpPr/>
      </dsp:nvSpPr>
      <dsp:spPr>
        <a:xfrm>
          <a:off x="0" y="898147"/>
          <a:ext cx="2710926" cy="815563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43815" rIns="87630" bIns="43815" numCol="1" spcCol="1270" anchor="ctr" anchorCtr="0">
          <a:noAutofit/>
        </a:bodyPr>
        <a:lstStyle/>
        <a:p>
          <a:pPr lvl="0" algn="ctr" defTabSz="10223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kern="1200" dirty="0" smtClean="0"/>
            <a:t>по принципу описания</a:t>
          </a:r>
          <a:endParaRPr lang="ru-RU" sz="2300" kern="1200" dirty="0"/>
        </a:p>
      </dsp:txBody>
      <dsp:txXfrm>
        <a:off x="39813" y="937960"/>
        <a:ext cx="2631300" cy="735937"/>
      </dsp:txXfrm>
    </dsp:sp>
    <dsp:sp modelId="{52D163EB-BC42-4210-84C2-5E6BE8A3E073}">
      <dsp:nvSpPr>
        <dsp:cNvPr id="0" name=""/>
        <dsp:cNvSpPr/>
      </dsp:nvSpPr>
      <dsp:spPr>
        <a:xfrm>
          <a:off x="2710926" y="1795266"/>
          <a:ext cx="4066390" cy="815563"/>
        </a:xfrm>
        <a:prstGeom prst="rightArrow">
          <a:avLst>
            <a:gd name="adj1" fmla="val 75000"/>
            <a:gd name="adj2" fmla="val 50000"/>
          </a:avLst>
        </a:prstGeom>
        <a:solidFill>
          <a:schemeClr val="accent2">
            <a:alpha val="90000"/>
            <a:tint val="4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255" tIns="8255" rIns="8255" bIns="8255" numCol="1" spcCol="1270" anchor="t" anchorCtr="0">
          <a:noAutofit/>
        </a:bodyPr>
        <a:lstStyle/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300" kern="1200" dirty="0" smtClean="0"/>
            <a:t>Объяснительный – толковый - даёт определения значениям слов. </a:t>
          </a:r>
          <a:endParaRPr lang="ru-RU" sz="1300" kern="1200" dirty="0"/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300" kern="1200" dirty="0" smtClean="0"/>
            <a:t>(см. рис. 2)</a:t>
          </a:r>
          <a:endParaRPr lang="ru-RU" sz="1300" kern="1200" dirty="0"/>
        </a:p>
      </dsp:txBody>
      <dsp:txXfrm>
        <a:off x="2710926" y="1897211"/>
        <a:ext cx="3760554" cy="611673"/>
      </dsp:txXfrm>
    </dsp:sp>
    <dsp:sp modelId="{DC8E6947-096A-494C-B70A-6B3BAD3E55BD}">
      <dsp:nvSpPr>
        <dsp:cNvPr id="0" name=""/>
        <dsp:cNvSpPr/>
      </dsp:nvSpPr>
      <dsp:spPr>
        <a:xfrm>
          <a:off x="0" y="1795266"/>
          <a:ext cx="2710926" cy="815563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43815" rIns="87630" bIns="43815" numCol="1" spcCol="1270" anchor="ctr" anchorCtr="0">
          <a:noAutofit/>
        </a:bodyPr>
        <a:lstStyle/>
        <a:p>
          <a:pPr lvl="0" algn="ctr" defTabSz="10223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kern="1200" dirty="0" smtClean="0"/>
            <a:t>по способу описания</a:t>
          </a:r>
          <a:endParaRPr lang="ru-RU" sz="2300" kern="1200" dirty="0"/>
        </a:p>
      </dsp:txBody>
      <dsp:txXfrm>
        <a:off x="39813" y="1835079"/>
        <a:ext cx="2631300" cy="735937"/>
      </dsp:txXfrm>
    </dsp:sp>
    <dsp:sp modelId="{BF8937C5-7A83-4434-BC0B-93938057BD5F}">
      <dsp:nvSpPr>
        <dsp:cNvPr id="0" name=""/>
        <dsp:cNvSpPr/>
      </dsp:nvSpPr>
      <dsp:spPr>
        <a:xfrm>
          <a:off x="2710926" y="2692385"/>
          <a:ext cx="4066390" cy="815563"/>
        </a:xfrm>
        <a:prstGeom prst="rightArrow">
          <a:avLst>
            <a:gd name="adj1" fmla="val 75000"/>
            <a:gd name="adj2" fmla="val 50000"/>
          </a:avLst>
        </a:prstGeom>
        <a:solidFill>
          <a:schemeClr val="accent2">
            <a:alpha val="90000"/>
            <a:tint val="4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255" tIns="8255" rIns="8255" bIns="8255" numCol="1" spcCol="1270" anchor="t" anchorCtr="0">
          <a:noAutofit/>
        </a:bodyPr>
        <a:lstStyle/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300" kern="1200" dirty="0" smtClean="0"/>
            <a:t>Одноязычный (отражено в названии Словаря)</a:t>
          </a:r>
          <a:r>
            <a:rPr lang="ru-RU" sz="1300" kern="1200" baseline="0" dirty="0" smtClean="0"/>
            <a:t> </a:t>
          </a:r>
          <a:endParaRPr lang="ru-RU" sz="1300" kern="1200" dirty="0"/>
        </a:p>
      </dsp:txBody>
      <dsp:txXfrm>
        <a:off x="2710926" y="2794330"/>
        <a:ext cx="3760554" cy="611673"/>
      </dsp:txXfrm>
    </dsp:sp>
    <dsp:sp modelId="{C0635433-A15E-40AF-A65C-6E2C1258F310}">
      <dsp:nvSpPr>
        <dsp:cNvPr id="0" name=""/>
        <dsp:cNvSpPr/>
      </dsp:nvSpPr>
      <dsp:spPr>
        <a:xfrm>
          <a:off x="0" y="2692385"/>
          <a:ext cx="2710926" cy="815563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43815" rIns="87630" bIns="43815" numCol="1" spcCol="1270" anchor="ctr" anchorCtr="0">
          <a:noAutofit/>
        </a:bodyPr>
        <a:lstStyle/>
        <a:p>
          <a:pPr lvl="0" algn="ctr" defTabSz="10223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kern="1200" dirty="0" smtClean="0"/>
            <a:t>по языку описания</a:t>
          </a:r>
          <a:endParaRPr lang="ru-RU" sz="2300" kern="1200" dirty="0"/>
        </a:p>
      </dsp:txBody>
      <dsp:txXfrm>
        <a:off x="39813" y="2732198"/>
        <a:ext cx="2631300" cy="735937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BFE7EC0-7A44-4221-812F-56744EED2743}">
      <dsp:nvSpPr>
        <dsp:cNvPr id="0" name=""/>
        <dsp:cNvSpPr/>
      </dsp:nvSpPr>
      <dsp:spPr>
        <a:xfrm>
          <a:off x="2710926" y="1028"/>
          <a:ext cx="4066390" cy="815563"/>
        </a:xfrm>
        <a:prstGeom prst="rightArrow">
          <a:avLst>
            <a:gd name="adj1" fmla="val 75000"/>
            <a:gd name="adj2" fmla="val 5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" tIns="7620" rIns="7620" bIns="7620" numCol="1" spcCol="1270" anchor="t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200" kern="1200" dirty="0" smtClean="0"/>
            <a:t>Большой, так как объём словаря составляет около 130 </a:t>
          </a:r>
          <a:r>
            <a:rPr lang="ru-RU" sz="1200" kern="1200" dirty="0" err="1" smtClean="0"/>
            <a:t>тыс.слов</a:t>
          </a:r>
          <a:endParaRPr lang="ru-RU" sz="1200" kern="1200" dirty="0"/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200" kern="1200" dirty="0" smtClean="0"/>
            <a:t> (см. рис. 3)</a:t>
          </a:r>
          <a:endParaRPr lang="ru-RU" sz="1200" kern="1200" dirty="0"/>
        </a:p>
      </dsp:txBody>
      <dsp:txXfrm>
        <a:off x="2710926" y="102973"/>
        <a:ext cx="3760554" cy="611673"/>
      </dsp:txXfrm>
    </dsp:sp>
    <dsp:sp modelId="{0AC57ED1-1961-4790-BBCC-03CD04D7ACC2}">
      <dsp:nvSpPr>
        <dsp:cNvPr id="0" name=""/>
        <dsp:cNvSpPr/>
      </dsp:nvSpPr>
      <dsp:spPr>
        <a:xfrm>
          <a:off x="0" y="1028"/>
          <a:ext cx="2710926" cy="815563"/>
        </a:xfrm>
        <a:prstGeom prst="roundRect">
          <a:avLst/>
        </a:prstGeom>
        <a:solidFill>
          <a:schemeClr val="accent2"/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36195" rIns="72390" bIns="36195" numCol="1" spcCol="1270" anchor="ctr" anchorCtr="0">
          <a:noAutofit/>
        </a:bodyPr>
        <a:lstStyle/>
        <a:p>
          <a:pPr lvl="0" algn="ctr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kern="1200" dirty="0" smtClean="0"/>
            <a:t>по объему</a:t>
          </a:r>
          <a:endParaRPr lang="ru-RU" sz="1900" kern="1200" dirty="0"/>
        </a:p>
      </dsp:txBody>
      <dsp:txXfrm>
        <a:off x="39813" y="40841"/>
        <a:ext cx="2631300" cy="735937"/>
      </dsp:txXfrm>
    </dsp:sp>
    <dsp:sp modelId="{DBDD8828-668A-4467-B3E4-6D3F545221CC}">
      <dsp:nvSpPr>
        <dsp:cNvPr id="0" name=""/>
        <dsp:cNvSpPr/>
      </dsp:nvSpPr>
      <dsp:spPr>
        <a:xfrm>
          <a:off x="2710926" y="898147"/>
          <a:ext cx="4066390" cy="815563"/>
        </a:xfrm>
        <a:prstGeom prst="rightArrow">
          <a:avLst>
            <a:gd name="adj1" fmla="val 75000"/>
            <a:gd name="adj2" fmla="val 5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" tIns="7620" rIns="7620" bIns="7620" numCol="1" spcCol="1270" anchor="t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200" kern="1200" dirty="0" smtClean="0"/>
            <a:t>Дифференциальный (представлена лексика только литературного языка)</a:t>
          </a:r>
          <a:endParaRPr lang="ru-RU" sz="1200" kern="1200" dirty="0"/>
        </a:p>
      </dsp:txBody>
      <dsp:txXfrm>
        <a:off x="2710926" y="1000092"/>
        <a:ext cx="3760554" cy="611673"/>
      </dsp:txXfrm>
    </dsp:sp>
    <dsp:sp modelId="{A8A677A1-A568-4B66-8810-94F674B32154}">
      <dsp:nvSpPr>
        <dsp:cNvPr id="0" name=""/>
        <dsp:cNvSpPr/>
      </dsp:nvSpPr>
      <dsp:spPr>
        <a:xfrm>
          <a:off x="0" y="898147"/>
          <a:ext cx="2710926" cy="815563"/>
        </a:xfrm>
        <a:prstGeom prst="roundRect">
          <a:avLst/>
        </a:prstGeom>
        <a:solidFill>
          <a:schemeClr val="accent2"/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36195" rIns="72390" bIns="36195" numCol="1" spcCol="1270" anchor="ctr" anchorCtr="0">
          <a:noAutofit/>
        </a:bodyPr>
        <a:lstStyle/>
        <a:p>
          <a:pPr lvl="0" algn="ctr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kern="1200" dirty="0" smtClean="0"/>
            <a:t>по составу</a:t>
          </a:r>
          <a:endParaRPr lang="ru-RU" sz="1900" kern="1200" dirty="0"/>
        </a:p>
      </dsp:txBody>
      <dsp:txXfrm>
        <a:off x="39813" y="937960"/>
        <a:ext cx="2631300" cy="735937"/>
      </dsp:txXfrm>
    </dsp:sp>
    <dsp:sp modelId="{67A4B355-EF77-42CD-91BE-452FE6974584}">
      <dsp:nvSpPr>
        <dsp:cNvPr id="0" name=""/>
        <dsp:cNvSpPr/>
      </dsp:nvSpPr>
      <dsp:spPr>
        <a:xfrm>
          <a:off x="2710926" y="1795266"/>
          <a:ext cx="4066390" cy="815563"/>
        </a:xfrm>
        <a:prstGeom prst="rightArrow">
          <a:avLst>
            <a:gd name="adj1" fmla="val 75000"/>
            <a:gd name="adj2" fmla="val 5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" tIns="7620" rIns="7620" bIns="7620" numCol="1" spcCol="1270" anchor="t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200" kern="1200" dirty="0" smtClean="0"/>
            <a:t>Двусторонний: левая сторона – заголовочное слово; правая сторона – лингвистический комментарий. (см. рис. 5) </a:t>
          </a:r>
          <a:endParaRPr lang="ru-RU" sz="1200" kern="1200" dirty="0"/>
        </a:p>
      </dsp:txBody>
      <dsp:txXfrm>
        <a:off x="2710926" y="1897211"/>
        <a:ext cx="3760554" cy="611673"/>
      </dsp:txXfrm>
    </dsp:sp>
    <dsp:sp modelId="{65ABBAAF-D438-4A7B-8BF9-7105041FF1D4}">
      <dsp:nvSpPr>
        <dsp:cNvPr id="0" name=""/>
        <dsp:cNvSpPr/>
      </dsp:nvSpPr>
      <dsp:spPr>
        <a:xfrm>
          <a:off x="0" y="1795266"/>
          <a:ext cx="2710926" cy="815563"/>
        </a:xfrm>
        <a:prstGeom prst="roundRect">
          <a:avLst/>
        </a:prstGeom>
        <a:solidFill>
          <a:schemeClr val="accent2"/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36195" rIns="72390" bIns="36195" numCol="1" spcCol="1270" anchor="ctr" anchorCtr="0">
          <a:noAutofit/>
        </a:bodyPr>
        <a:lstStyle/>
        <a:p>
          <a:pPr lvl="0" algn="ctr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kern="1200" dirty="0" smtClean="0"/>
            <a:t>по форме словарной статьи</a:t>
          </a:r>
          <a:endParaRPr lang="ru-RU" sz="1900" kern="1200" dirty="0"/>
        </a:p>
      </dsp:txBody>
      <dsp:txXfrm>
        <a:off x="39813" y="1835079"/>
        <a:ext cx="2631300" cy="735937"/>
      </dsp:txXfrm>
    </dsp:sp>
    <dsp:sp modelId="{90B1C3D9-5937-4848-83C4-A20ED3D08014}">
      <dsp:nvSpPr>
        <dsp:cNvPr id="0" name=""/>
        <dsp:cNvSpPr/>
      </dsp:nvSpPr>
      <dsp:spPr>
        <a:xfrm>
          <a:off x="2710926" y="2692385"/>
          <a:ext cx="4066390" cy="815563"/>
        </a:xfrm>
        <a:prstGeom prst="rightArrow">
          <a:avLst>
            <a:gd name="adj1" fmla="val 75000"/>
            <a:gd name="adj2" fmla="val 5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" tIns="7620" rIns="7620" bIns="7620" numCol="1" spcCol="1270" anchor="t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200" kern="1200" dirty="0" smtClean="0"/>
            <a:t>Алфавитный</a:t>
          </a:r>
          <a:endParaRPr lang="ru-RU" sz="1200" kern="1200" dirty="0"/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200" kern="1200" dirty="0" smtClean="0"/>
            <a:t>С элементами гнездования (см. рис. 4)</a:t>
          </a:r>
          <a:endParaRPr lang="ru-RU" sz="1200" kern="1200" dirty="0"/>
        </a:p>
      </dsp:txBody>
      <dsp:txXfrm>
        <a:off x="2710926" y="2794330"/>
        <a:ext cx="3760554" cy="611673"/>
      </dsp:txXfrm>
    </dsp:sp>
    <dsp:sp modelId="{7D69BB7F-E37A-4961-8610-5CCB8B4F179E}">
      <dsp:nvSpPr>
        <dsp:cNvPr id="0" name=""/>
        <dsp:cNvSpPr/>
      </dsp:nvSpPr>
      <dsp:spPr>
        <a:xfrm>
          <a:off x="0" y="2692385"/>
          <a:ext cx="2710926" cy="815563"/>
        </a:xfrm>
        <a:prstGeom prst="roundRect">
          <a:avLst/>
        </a:prstGeom>
        <a:solidFill>
          <a:schemeClr val="accent2"/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36195" rIns="72390" bIns="36195" numCol="1" spcCol="1270" anchor="ctr" anchorCtr="0">
          <a:noAutofit/>
        </a:bodyPr>
        <a:lstStyle/>
        <a:p>
          <a:pPr lvl="0" algn="ctr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kern="1200" dirty="0" smtClean="0"/>
            <a:t>по способу расположения слов</a:t>
          </a:r>
          <a:endParaRPr lang="ru-RU" sz="1900" kern="1200" dirty="0"/>
        </a:p>
      </dsp:txBody>
      <dsp:txXfrm>
        <a:off x="39813" y="2732198"/>
        <a:ext cx="2631300" cy="735937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6">
  <dgm:title val=""/>
  <dgm:desc val=""/>
  <dgm:catLst>
    <dgm:cat type="process" pri="22000"/>
    <dgm:cat type="list" pri="1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w" for="ch" forName="linNode" refType="w"/>
      <dgm:constr type="h" for="ch" forName="linNode" refType="h"/>
      <dgm:constr type="h" for="ch" forName="spacing" refType="h" refFor="ch" refForName="linNode" fact="0.1"/>
      <dgm:constr type="primFontSz" for="des" forName="parentShp" op="equ" val="65"/>
      <dgm:constr type="primFontSz" for="des" forName="childShp" op="equ" val="65"/>
    </dgm:constrLst>
    <dgm:ruleLst/>
    <dgm:forEach name="Name1" axis="ch" ptType="node">
      <dgm:layoutNode name="linNode">
        <dgm:choose name="Name2">
          <dgm:if name="Name3" func="var" arg="dir" op="equ" val="norm">
            <dgm:alg type="lin">
              <dgm:param type="linDir" val="fromL"/>
            </dgm:alg>
          </dgm:if>
          <dgm:else name="Name4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if>
          <dgm:else name="Name7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else>
        </dgm:choose>
        <dgm:ruleLst/>
        <dgm:layoutNode name="parentShp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childShp" styleLbl="bgAccFollowNode1">
          <dgm:varLst>
            <dgm:bulletEnabled val="1"/>
          </dgm:varLst>
          <dgm:alg type="tx">
            <dgm:param type="stBulletLvl" val="1"/>
          </dgm:alg>
          <dgm:choose name="Name8">
            <dgm:if name="Name9" func="var" arg="dir" op="equ" val="norm">
              <dgm:shape xmlns:r="http://schemas.openxmlformats.org/officeDocument/2006/relationships" type="rightArrow" r:blip="" zOrderOff="-2">
                <dgm:adjLst>
                  <dgm:adj idx="1" val="0.75"/>
                </dgm:adjLst>
              </dgm:shape>
            </dgm:if>
            <dgm:else name="Name10">
              <dgm:shape xmlns:r="http://schemas.openxmlformats.org/officeDocument/2006/relationships" rot="180" type="rightArrow" r:blip="" zOrderOff="-2">
                <dgm:adjLst>
                  <dgm:adj idx="1" val="0.7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forEach name="Name11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arrow4">
  <dgm:title val=""/>
  <dgm:desc val=""/>
  <dgm:catLst>
    <dgm:cat type="relationship" pri="8000"/>
    <dgm:cat type="process" pri="3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clrData>
  <dgm:layoutNode name="compositeShape">
    <dgm:varLst>
      <dgm:chMax val="2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hoose name="Name2">
          <dgm:if name="Name3" axis="ch" ptType="node" func="cnt" op="lte" val="1">
            <dgm:constrLst>
              <dgm:constr type="primFontSz" for="des" ptType="node" op="equ" val="65"/>
              <dgm:constr type="w" for="ch" forName="upArrow" refType="w" fact="0.33"/>
              <dgm:constr type="h" for="ch" forName="upArrow" refType="h"/>
              <dgm:constr type="b" for="ch" forName="upArrow" refType="h" fact="0.48"/>
              <dgm:constr type="l" for="ch" forName="upArrow"/>
              <dgm:constr type="h" for="ch" forName="upArrow" refType="w" refFor="ch" refForName="upArrow" op="gte" fact="0.75"/>
              <dgm:constr type="w" for="ch" forName="upArrowText" refType="w" fact="0.56"/>
              <dgm:constr type="h" for="ch" forName="upArrowText" refType="h"/>
              <dgm:constr type="b" for="ch" forName="upArrowText" refType="h" fact="0.48"/>
              <dgm:constr type="l" for="ch" forName="upArrowText" refType="w" refFor="ch" refForName="upArrow" fact="1.03"/>
            </dgm:constrLst>
          </dgm:if>
          <dgm:else name="Name4">
            <dgm:constrLst>
              <dgm:constr type="primFontSz" for="des" ptType="node" op="equ" val="65"/>
              <dgm:constr type="w" for="ch" forName="upArrow" refType="w" fact="0.33"/>
              <dgm:constr type="h" for="ch" forName="upArrow" refType="h" fact="0.48"/>
              <dgm:constr type="b" for="ch" forName="upArrow" refType="h" fact="0.48"/>
              <dgm:constr type="l" for="ch" forName="upArrow"/>
              <dgm:constr type="h" for="ch" forName="upArrow" refType="w" refFor="ch" refForName="upArrow" op="gte" fact="0.75"/>
              <dgm:constr type="w" for="ch" forName="upArrowText" refType="w" fact="0.56"/>
              <dgm:constr type="h" for="ch" forName="upArrowText" refType="h" fact="0.48"/>
              <dgm:constr type="b" for="ch" forName="upArrowText" refType="h" fact="0.48"/>
              <dgm:constr type="l" for="ch" forName="upArrowText" refType="w" refFor="ch" refForName="upArrow" fact="1.03"/>
              <dgm:constr type="w" for="ch" forName="downArrow" refType="w" fact="0.33"/>
              <dgm:constr type="h" for="ch" forName="downArrow" refType="h" fact="0.48"/>
              <dgm:constr type="t" for="ch" forName="downArrow" refType="h" fact="0.52"/>
              <dgm:constr type="l" for="ch" forName="downArrow" refType="w" refFor="ch" refForName="downArrow" fact="0.3"/>
              <dgm:constr type="h" for="ch" forName="downArrow" refType="w" refFor="ch" refForName="downArrow" op="gte" fact="0.75"/>
              <dgm:constr type="w" for="ch" forName="downArrowText" refType="w" fact="0.56"/>
              <dgm:constr type="h" for="ch" forName="downArrowText" refType="h" fact="0.48"/>
              <dgm:constr type="t" for="ch" forName="downArrowText" refType="h" fact="0.52"/>
              <dgm:constr type="l" for="ch" forName="downArrowText" refType="w" refFor="ch" refForName="downArrow" fact="1.33"/>
            </dgm:constrLst>
          </dgm:else>
        </dgm:choose>
      </dgm:if>
      <dgm:else name="Name5">
        <dgm:choose name="Name6">
          <dgm:if name="Name7" axis="ch" ptType="node" func="cnt" op="lte" val="1">
            <dgm:constrLst>
              <dgm:constr type="primFontSz" for="des" ptType="node" op="equ" val="65"/>
              <dgm:constr type="w" for="ch" forName="upArrow" refType="w" fact="0.33"/>
              <dgm:constr type="h" for="ch" forName="upArrow" refType="h"/>
              <dgm:constr type="t" for="ch" forName="upArrow"/>
              <dgm:constr type="l" for="ch" forName="upArrow" refType="w" fact="0.67"/>
              <dgm:constr type="h" for="ch" forName="upArrow" refType="w" refFor="ch" refForName="upArrow" op="gte" fact="0.75"/>
              <dgm:constr type="w" for="ch" forName="upArrowText" refType="w" fact="0.56"/>
              <dgm:constr type="h" for="ch" forName="upArrowText" refType="h"/>
              <dgm:constr type="t" for="ch" forName="upArrowText"/>
              <dgm:constr type="l" for="ch" forName="upArrowText" refType="w" fact="0.1"/>
            </dgm:constrLst>
          </dgm:if>
          <dgm:else name="Name8">
            <dgm:constrLst>
              <dgm:constr type="primFontSz" for="des" ptType="node" op="equ" val="65"/>
              <dgm:constr type="w" for="ch" forName="upArrow" refType="w" fact="0.33"/>
              <dgm:constr type="h" for="ch" forName="upArrow" refType="h" fact="0.48"/>
              <dgm:constr type="t" for="ch" forName="upArrow"/>
              <dgm:constr type="l" for="ch" forName="upArrow" refType="w" fact="0.67"/>
              <dgm:constr type="h" for="ch" forName="upArrow" refType="w" refFor="ch" refForName="upArrow" op="gte" fact="0.75"/>
              <dgm:constr type="w" for="ch" forName="upArrowText" refType="w" fact="0.56"/>
              <dgm:constr type="h" for="ch" forName="upArrowText" refType="h" fact="0.48"/>
              <dgm:constr type="t" for="ch" forName="upArrowText"/>
              <dgm:constr type="l" for="ch" forName="upArrowText" refType="w" fact="0.1"/>
              <dgm:constr type="w" for="ch" forName="downArrow" refType="w" fact="0.33"/>
              <dgm:constr type="h" for="ch" forName="downArrow" refType="h" fact="0.48"/>
              <dgm:constr type="t" for="ch" forName="downArrow" refType="h" fact="0.52"/>
              <dgm:constr type="l" for="ch" forName="downArrow" refType="w" fact="0.57"/>
              <dgm:constr type="h" for="ch" forName="downArrow" refType="w" refFor="ch" refForName="downArrow" op="gte" fact="0.75"/>
              <dgm:constr type="w" for="ch" forName="downArrowText" refType="w" fact="0.56"/>
              <dgm:constr type="h" for="ch" forName="downArrowText" refType="h" fact="0.48"/>
              <dgm:constr type="t" for="ch" forName="downArrowText" refType="h" fact="0.52"/>
              <dgm:constr type="l" for="ch" forName="downArrowText"/>
            </dgm:constrLst>
          </dgm:else>
        </dgm:choose>
      </dgm:else>
    </dgm:choose>
    <dgm:ruleLst/>
    <dgm:forEach name="Name9" axis="ch" ptType="node" cnt="1">
      <dgm:layoutNode name="upArrow" styleLbl="node1">
        <dgm:alg type="sp"/>
        <dgm:shape xmlns:r="http://schemas.openxmlformats.org/officeDocument/2006/relationships" type="upArrow" r:blip="">
          <dgm:adjLst/>
        </dgm:shape>
        <dgm:presOf/>
        <dgm:constrLst/>
        <dgm:ruleLst/>
      </dgm:layoutNode>
      <dgm:layoutNode name="upArrowText" styleLbl="revTx">
        <dgm:varLst>
          <dgm:chMax val="0"/>
          <dgm:bulletEnabled val="1"/>
        </dgm:varLst>
        <dgm:choose name="Name10">
          <dgm:if name="Name11" axis="root des" ptType="all node" func="maxDepth" op="gt" val="1">
            <dgm:alg type="tx">
              <dgm:param type="parTxLTRAlign" val="l"/>
              <dgm:param type="parTxRTLAlign" val="r"/>
              <dgm:param type="txAnchorVertCh" val="mid"/>
            </dgm:alg>
          </dgm:if>
          <dgm:else name="Name12">
            <dgm:choose name="Name13">
              <dgm:if name="Name14" func="var" arg="dir" op="equ" val="norm">
                <dgm:alg type="tx">
                  <dgm:param type="parTxLTRAlign" val="l"/>
                  <dgm:param type="parTxRTLAlign" val="l"/>
                  <dgm:param type="txAnchorVertCh" val="mid"/>
                </dgm:alg>
              </dgm:if>
              <dgm:else name="Name15">
                <dgm:alg type="tx">
                  <dgm:param type="parTxLTRAlign" val="r"/>
                  <dgm:param type="parTxRTLAlign" val="r"/>
                  <dgm:param type="txAnchorVertCh" val="mid"/>
                </dgm:alg>
              </dgm:else>
            </dgm:choose>
          </dgm:else>
        </dgm:choose>
        <dgm:shape xmlns:r="http://schemas.openxmlformats.org/officeDocument/2006/relationships" type="rect" r:blip="">
          <dgm:adjLst/>
        </dgm:shape>
        <dgm:presOf axis="desOrSelf" ptType="node"/>
        <dgm:constrLst>
          <dgm:constr type="tMarg"/>
        </dgm:constrLst>
        <dgm:ruleLst>
          <dgm:rule type="primFontSz" val="5" fact="NaN" max="NaN"/>
        </dgm:ruleLst>
      </dgm:layoutNode>
    </dgm:forEach>
    <dgm:forEach name="Name16" axis="ch" ptType="node" st="2" cnt="1">
      <dgm:layoutNode name="downArrow" styleLbl="node1">
        <dgm:alg type="sp"/>
        <dgm:shape xmlns:r="http://schemas.openxmlformats.org/officeDocument/2006/relationships" type="downArrow" r:blip="">
          <dgm:adjLst/>
        </dgm:shape>
        <dgm:presOf/>
        <dgm:constrLst/>
        <dgm:ruleLst/>
      </dgm:layoutNode>
      <dgm:layoutNode name="downArrowText" styleLbl="revTx">
        <dgm:varLst>
          <dgm:chMax val="0"/>
          <dgm:bulletEnabled val="1"/>
        </dgm:varLst>
        <dgm:choose name="Name17">
          <dgm:if name="Name18" axis="root des" ptType="all node" func="maxDepth" op="gt" val="1">
            <dgm:alg type="tx">
              <dgm:param type="parTxLTRAlign" val="l"/>
              <dgm:param type="parTxRTLAlign" val="r"/>
              <dgm:param type="txAnchorVertCh" val="mid"/>
            </dgm:alg>
          </dgm:if>
          <dgm:else name="Name19">
            <dgm:choose name="Name20">
              <dgm:if name="Name21" func="var" arg="dir" op="equ" val="norm">
                <dgm:alg type="tx">
                  <dgm:param type="parTxLTRAlign" val="l"/>
                  <dgm:param type="parTxRTLAlign" val="l"/>
                  <dgm:param type="txAnchorVertCh" val="mid"/>
                </dgm:alg>
              </dgm:if>
              <dgm:else name="Name22">
                <dgm:alg type="tx">
                  <dgm:param type="parTxLTRAlign" val="r"/>
                  <dgm:param type="parTxRTLAlign" val="r"/>
                  <dgm:param type="txAnchorVertCh" val="mid"/>
                </dgm:alg>
              </dgm:else>
            </dgm:choose>
          </dgm:else>
        </dgm:choose>
        <dgm:shape xmlns:r="http://schemas.openxmlformats.org/officeDocument/2006/relationships" type="rect" r:blip="">
          <dgm:adjLst/>
        </dgm:shape>
        <dgm:presOf axis="desOrSelf" ptType="node"/>
        <dgm:constrLst>
          <dgm:constr type="tMarg"/>
        </dgm:constrLst>
        <dgm:ruleLst>
          <dgm:rule type="primFontSz" val="5" fact="NaN" max="NaN"/>
        </dgm:ruleLst>
      </dgm:layoutNode>
    </dgm:forEach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arrow4">
  <dgm:title val=""/>
  <dgm:desc val=""/>
  <dgm:catLst>
    <dgm:cat type="relationship" pri="8000"/>
    <dgm:cat type="process" pri="3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clrData>
  <dgm:layoutNode name="compositeShape">
    <dgm:varLst>
      <dgm:chMax val="2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hoose name="Name2">
          <dgm:if name="Name3" axis="ch" ptType="node" func="cnt" op="lte" val="1">
            <dgm:constrLst>
              <dgm:constr type="primFontSz" for="des" ptType="node" op="equ" val="65"/>
              <dgm:constr type="w" for="ch" forName="upArrow" refType="w" fact="0.33"/>
              <dgm:constr type="h" for="ch" forName="upArrow" refType="h"/>
              <dgm:constr type="b" for="ch" forName="upArrow" refType="h" fact="0.48"/>
              <dgm:constr type="l" for="ch" forName="upArrow"/>
              <dgm:constr type="h" for="ch" forName="upArrow" refType="w" refFor="ch" refForName="upArrow" op="gte" fact="0.75"/>
              <dgm:constr type="w" for="ch" forName="upArrowText" refType="w" fact="0.56"/>
              <dgm:constr type="h" for="ch" forName="upArrowText" refType="h"/>
              <dgm:constr type="b" for="ch" forName="upArrowText" refType="h" fact="0.48"/>
              <dgm:constr type="l" for="ch" forName="upArrowText" refType="w" refFor="ch" refForName="upArrow" fact="1.03"/>
            </dgm:constrLst>
          </dgm:if>
          <dgm:else name="Name4">
            <dgm:constrLst>
              <dgm:constr type="primFontSz" for="des" ptType="node" op="equ" val="65"/>
              <dgm:constr type="w" for="ch" forName="upArrow" refType="w" fact="0.33"/>
              <dgm:constr type="h" for="ch" forName="upArrow" refType="h" fact="0.48"/>
              <dgm:constr type="b" for="ch" forName="upArrow" refType="h" fact="0.48"/>
              <dgm:constr type="l" for="ch" forName="upArrow"/>
              <dgm:constr type="h" for="ch" forName="upArrow" refType="w" refFor="ch" refForName="upArrow" op="gte" fact="0.75"/>
              <dgm:constr type="w" for="ch" forName="upArrowText" refType="w" fact="0.56"/>
              <dgm:constr type="h" for="ch" forName="upArrowText" refType="h" fact="0.48"/>
              <dgm:constr type="b" for="ch" forName="upArrowText" refType="h" fact="0.48"/>
              <dgm:constr type="l" for="ch" forName="upArrowText" refType="w" refFor="ch" refForName="upArrow" fact="1.03"/>
              <dgm:constr type="w" for="ch" forName="downArrow" refType="w" fact="0.33"/>
              <dgm:constr type="h" for="ch" forName="downArrow" refType="h" fact="0.48"/>
              <dgm:constr type="t" for="ch" forName="downArrow" refType="h" fact="0.52"/>
              <dgm:constr type="l" for="ch" forName="downArrow" refType="w" refFor="ch" refForName="downArrow" fact="0.3"/>
              <dgm:constr type="h" for="ch" forName="downArrow" refType="w" refFor="ch" refForName="downArrow" op="gte" fact="0.75"/>
              <dgm:constr type="w" for="ch" forName="downArrowText" refType="w" fact="0.56"/>
              <dgm:constr type="h" for="ch" forName="downArrowText" refType="h" fact="0.48"/>
              <dgm:constr type="t" for="ch" forName="downArrowText" refType="h" fact="0.52"/>
              <dgm:constr type="l" for="ch" forName="downArrowText" refType="w" refFor="ch" refForName="downArrow" fact="1.33"/>
            </dgm:constrLst>
          </dgm:else>
        </dgm:choose>
      </dgm:if>
      <dgm:else name="Name5">
        <dgm:choose name="Name6">
          <dgm:if name="Name7" axis="ch" ptType="node" func="cnt" op="lte" val="1">
            <dgm:constrLst>
              <dgm:constr type="primFontSz" for="des" ptType="node" op="equ" val="65"/>
              <dgm:constr type="w" for="ch" forName="upArrow" refType="w" fact="0.33"/>
              <dgm:constr type="h" for="ch" forName="upArrow" refType="h"/>
              <dgm:constr type="t" for="ch" forName="upArrow"/>
              <dgm:constr type="l" for="ch" forName="upArrow" refType="w" fact="0.67"/>
              <dgm:constr type="h" for="ch" forName="upArrow" refType="w" refFor="ch" refForName="upArrow" op="gte" fact="0.75"/>
              <dgm:constr type="w" for="ch" forName="upArrowText" refType="w" fact="0.56"/>
              <dgm:constr type="h" for="ch" forName="upArrowText" refType="h"/>
              <dgm:constr type="t" for="ch" forName="upArrowText"/>
              <dgm:constr type="l" for="ch" forName="upArrowText" refType="w" fact="0.1"/>
            </dgm:constrLst>
          </dgm:if>
          <dgm:else name="Name8">
            <dgm:constrLst>
              <dgm:constr type="primFontSz" for="des" ptType="node" op="equ" val="65"/>
              <dgm:constr type="w" for="ch" forName="upArrow" refType="w" fact="0.33"/>
              <dgm:constr type="h" for="ch" forName="upArrow" refType="h" fact="0.48"/>
              <dgm:constr type="t" for="ch" forName="upArrow"/>
              <dgm:constr type="l" for="ch" forName="upArrow" refType="w" fact="0.67"/>
              <dgm:constr type="h" for="ch" forName="upArrow" refType="w" refFor="ch" refForName="upArrow" op="gte" fact="0.75"/>
              <dgm:constr type="w" for="ch" forName="upArrowText" refType="w" fact="0.56"/>
              <dgm:constr type="h" for="ch" forName="upArrowText" refType="h" fact="0.48"/>
              <dgm:constr type="t" for="ch" forName="upArrowText"/>
              <dgm:constr type="l" for="ch" forName="upArrowText" refType="w" fact="0.1"/>
              <dgm:constr type="w" for="ch" forName="downArrow" refType="w" fact="0.33"/>
              <dgm:constr type="h" for="ch" forName="downArrow" refType="h" fact="0.48"/>
              <dgm:constr type="t" for="ch" forName="downArrow" refType="h" fact="0.52"/>
              <dgm:constr type="l" for="ch" forName="downArrow" refType="w" fact="0.57"/>
              <dgm:constr type="h" for="ch" forName="downArrow" refType="w" refFor="ch" refForName="downArrow" op="gte" fact="0.75"/>
              <dgm:constr type="w" for="ch" forName="downArrowText" refType="w" fact="0.56"/>
              <dgm:constr type="h" for="ch" forName="downArrowText" refType="h" fact="0.48"/>
              <dgm:constr type="t" for="ch" forName="downArrowText" refType="h" fact="0.52"/>
              <dgm:constr type="l" for="ch" forName="downArrowText"/>
            </dgm:constrLst>
          </dgm:else>
        </dgm:choose>
      </dgm:else>
    </dgm:choose>
    <dgm:ruleLst/>
    <dgm:forEach name="Name9" axis="ch" ptType="node" cnt="1">
      <dgm:layoutNode name="upArrow" styleLbl="node1">
        <dgm:alg type="sp"/>
        <dgm:shape xmlns:r="http://schemas.openxmlformats.org/officeDocument/2006/relationships" type="upArrow" r:blip="">
          <dgm:adjLst/>
        </dgm:shape>
        <dgm:presOf/>
        <dgm:constrLst/>
        <dgm:ruleLst/>
      </dgm:layoutNode>
      <dgm:layoutNode name="upArrowText" styleLbl="revTx">
        <dgm:varLst>
          <dgm:chMax val="0"/>
          <dgm:bulletEnabled val="1"/>
        </dgm:varLst>
        <dgm:choose name="Name10">
          <dgm:if name="Name11" axis="root des" ptType="all node" func="maxDepth" op="gt" val="1">
            <dgm:alg type="tx">
              <dgm:param type="parTxLTRAlign" val="l"/>
              <dgm:param type="parTxRTLAlign" val="r"/>
              <dgm:param type="txAnchorVertCh" val="mid"/>
            </dgm:alg>
          </dgm:if>
          <dgm:else name="Name12">
            <dgm:choose name="Name13">
              <dgm:if name="Name14" func="var" arg="dir" op="equ" val="norm">
                <dgm:alg type="tx">
                  <dgm:param type="parTxLTRAlign" val="l"/>
                  <dgm:param type="parTxRTLAlign" val="l"/>
                  <dgm:param type="txAnchorVertCh" val="mid"/>
                </dgm:alg>
              </dgm:if>
              <dgm:else name="Name15">
                <dgm:alg type="tx">
                  <dgm:param type="parTxLTRAlign" val="r"/>
                  <dgm:param type="parTxRTLAlign" val="r"/>
                  <dgm:param type="txAnchorVertCh" val="mid"/>
                </dgm:alg>
              </dgm:else>
            </dgm:choose>
          </dgm:else>
        </dgm:choose>
        <dgm:shape xmlns:r="http://schemas.openxmlformats.org/officeDocument/2006/relationships" type="rect" r:blip="">
          <dgm:adjLst/>
        </dgm:shape>
        <dgm:presOf axis="desOrSelf" ptType="node"/>
        <dgm:constrLst>
          <dgm:constr type="tMarg"/>
        </dgm:constrLst>
        <dgm:ruleLst>
          <dgm:rule type="primFontSz" val="5" fact="NaN" max="NaN"/>
        </dgm:ruleLst>
      </dgm:layoutNode>
    </dgm:forEach>
    <dgm:forEach name="Name16" axis="ch" ptType="node" st="2" cnt="1">
      <dgm:layoutNode name="downArrow" styleLbl="node1">
        <dgm:alg type="sp"/>
        <dgm:shape xmlns:r="http://schemas.openxmlformats.org/officeDocument/2006/relationships" type="downArrow" r:blip="">
          <dgm:adjLst/>
        </dgm:shape>
        <dgm:presOf/>
        <dgm:constrLst/>
        <dgm:ruleLst/>
      </dgm:layoutNode>
      <dgm:layoutNode name="downArrowText" styleLbl="revTx">
        <dgm:varLst>
          <dgm:chMax val="0"/>
          <dgm:bulletEnabled val="1"/>
        </dgm:varLst>
        <dgm:choose name="Name17">
          <dgm:if name="Name18" axis="root des" ptType="all node" func="maxDepth" op="gt" val="1">
            <dgm:alg type="tx">
              <dgm:param type="parTxLTRAlign" val="l"/>
              <dgm:param type="parTxRTLAlign" val="r"/>
              <dgm:param type="txAnchorVertCh" val="mid"/>
            </dgm:alg>
          </dgm:if>
          <dgm:else name="Name19">
            <dgm:choose name="Name20">
              <dgm:if name="Name21" func="var" arg="dir" op="equ" val="norm">
                <dgm:alg type="tx">
                  <dgm:param type="parTxLTRAlign" val="l"/>
                  <dgm:param type="parTxRTLAlign" val="l"/>
                  <dgm:param type="txAnchorVertCh" val="mid"/>
                </dgm:alg>
              </dgm:if>
              <dgm:else name="Name22">
                <dgm:alg type="tx">
                  <dgm:param type="parTxLTRAlign" val="r"/>
                  <dgm:param type="parTxRTLAlign" val="r"/>
                  <dgm:param type="txAnchorVertCh" val="mid"/>
                </dgm:alg>
              </dgm:else>
            </dgm:choose>
          </dgm:else>
        </dgm:choose>
        <dgm:shape xmlns:r="http://schemas.openxmlformats.org/officeDocument/2006/relationships" type="rect" r:blip="">
          <dgm:adjLst/>
        </dgm:shape>
        <dgm:presOf axis="desOrSelf" ptType="node"/>
        <dgm:constrLst>
          <dgm:constr type="tMarg"/>
        </dgm:constrLst>
        <dgm:ruleLst>
          <dgm:rule type="primFontSz" val="5" fact="NaN" max="NaN"/>
        </dgm:ruleLst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6">
  <dgm:title val=""/>
  <dgm:desc val=""/>
  <dgm:catLst>
    <dgm:cat type="process" pri="22000"/>
    <dgm:cat type="list" pri="1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w" for="ch" forName="linNode" refType="w"/>
      <dgm:constr type="h" for="ch" forName="linNode" refType="h"/>
      <dgm:constr type="h" for="ch" forName="spacing" refType="h" refFor="ch" refForName="linNode" fact="0.1"/>
      <dgm:constr type="primFontSz" for="des" forName="parentShp" op="equ" val="65"/>
      <dgm:constr type="primFontSz" for="des" forName="childShp" op="equ" val="65"/>
    </dgm:constrLst>
    <dgm:ruleLst/>
    <dgm:forEach name="Name1" axis="ch" ptType="node">
      <dgm:layoutNode name="linNode">
        <dgm:choose name="Name2">
          <dgm:if name="Name3" func="var" arg="dir" op="equ" val="norm">
            <dgm:alg type="lin">
              <dgm:param type="linDir" val="fromL"/>
            </dgm:alg>
          </dgm:if>
          <dgm:else name="Name4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if>
          <dgm:else name="Name7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else>
        </dgm:choose>
        <dgm:ruleLst/>
        <dgm:layoutNode name="parentShp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childShp" styleLbl="bgAccFollowNode1">
          <dgm:varLst>
            <dgm:bulletEnabled val="1"/>
          </dgm:varLst>
          <dgm:alg type="tx">
            <dgm:param type="stBulletLvl" val="1"/>
          </dgm:alg>
          <dgm:choose name="Name8">
            <dgm:if name="Name9" func="var" arg="dir" op="equ" val="norm">
              <dgm:shape xmlns:r="http://schemas.openxmlformats.org/officeDocument/2006/relationships" type="rightArrow" r:blip="" zOrderOff="-2">
                <dgm:adjLst>
                  <dgm:adj idx="1" val="0.75"/>
                </dgm:adjLst>
              </dgm:shape>
            </dgm:if>
            <dgm:else name="Name10">
              <dgm:shape xmlns:r="http://schemas.openxmlformats.org/officeDocument/2006/relationships" rot="180" type="rightArrow" r:blip="" zOrderOff="-2">
                <dgm:adjLst>
                  <dgm:adj idx="1" val="0.7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forEach name="Name11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6">
  <dgm:title val=""/>
  <dgm:desc val=""/>
  <dgm:catLst>
    <dgm:cat type="process" pri="22000"/>
    <dgm:cat type="list" pri="1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w" for="ch" forName="linNode" refType="w"/>
      <dgm:constr type="h" for="ch" forName="linNode" refType="h"/>
      <dgm:constr type="h" for="ch" forName="spacing" refType="h" refFor="ch" refForName="linNode" fact="0.1"/>
      <dgm:constr type="primFontSz" for="des" forName="parentShp" op="equ" val="65"/>
      <dgm:constr type="primFontSz" for="des" forName="childShp" op="equ" val="65"/>
    </dgm:constrLst>
    <dgm:ruleLst/>
    <dgm:forEach name="Name1" axis="ch" ptType="node">
      <dgm:layoutNode name="linNode">
        <dgm:choose name="Name2">
          <dgm:if name="Name3" func="var" arg="dir" op="equ" val="norm">
            <dgm:alg type="lin">
              <dgm:param type="linDir" val="fromL"/>
            </dgm:alg>
          </dgm:if>
          <dgm:else name="Name4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if>
          <dgm:else name="Name7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else>
        </dgm:choose>
        <dgm:ruleLst/>
        <dgm:layoutNode name="parentShp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childShp" styleLbl="bgAccFollowNode1">
          <dgm:varLst>
            <dgm:bulletEnabled val="1"/>
          </dgm:varLst>
          <dgm:alg type="tx">
            <dgm:param type="stBulletLvl" val="1"/>
          </dgm:alg>
          <dgm:choose name="Name8">
            <dgm:if name="Name9" func="var" arg="dir" op="equ" val="norm">
              <dgm:shape xmlns:r="http://schemas.openxmlformats.org/officeDocument/2006/relationships" type="rightArrow" r:blip="" zOrderOff="-2">
                <dgm:adjLst>
                  <dgm:adj idx="1" val="0.75"/>
                </dgm:adjLst>
              </dgm:shape>
            </dgm:if>
            <dgm:else name="Name10">
              <dgm:shape xmlns:r="http://schemas.openxmlformats.org/officeDocument/2006/relationships" rot="180" type="rightArrow" r:blip="" zOrderOff="-2">
                <dgm:adjLst>
                  <dgm:adj idx="1" val="0.7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forEach name="Name11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6">
  <dgm:title val=""/>
  <dgm:desc val=""/>
  <dgm:catLst>
    <dgm:cat type="process" pri="22000"/>
    <dgm:cat type="list" pri="1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w" for="ch" forName="linNode" refType="w"/>
      <dgm:constr type="h" for="ch" forName="linNode" refType="h"/>
      <dgm:constr type="h" for="ch" forName="spacing" refType="h" refFor="ch" refForName="linNode" fact="0.1"/>
      <dgm:constr type="primFontSz" for="des" forName="parentShp" op="equ" val="65"/>
      <dgm:constr type="primFontSz" for="des" forName="childShp" op="equ" val="65"/>
    </dgm:constrLst>
    <dgm:ruleLst/>
    <dgm:forEach name="Name1" axis="ch" ptType="node">
      <dgm:layoutNode name="linNode">
        <dgm:choose name="Name2">
          <dgm:if name="Name3" func="var" arg="dir" op="equ" val="norm">
            <dgm:alg type="lin">
              <dgm:param type="linDir" val="fromL"/>
            </dgm:alg>
          </dgm:if>
          <dgm:else name="Name4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if>
          <dgm:else name="Name7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else>
        </dgm:choose>
        <dgm:ruleLst/>
        <dgm:layoutNode name="parentShp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childShp" styleLbl="bgAccFollowNode1">
          <dgm:varLst>
            <dgm:bulletEnabled val="1"/>
          </dgm:varLst>
          <dgm:alg type="tx">
            <dgm:param type="stBulletLvl" val="1"/>
          </dgm:alg>
          <dgm:choose name="Name8">
            <dgm:if name="Name9" func="var" arg="dir" op="equ" val="norm">
              <dgm:shape xmlns:r="http://schemas.openxmlformats.org/officeDocument/2006/relationships" type="rightArrow" r:blip="" zOrderOff="-2">
                <dgm:adjLst>
                  <dgm:adj idx="1" val="0.75"/>
                </dgm:adjLst>
              </dgm:shape>
            </dgm:if>
            <dgm:else name="Name10">
              <dgm:shape xmlns:r="http://schemas.openxmlformats.org/officeDocument/2006/relationships" rot="180" type="rightArrow" r:blip="" zOrderOff="-2">
                <dgm:adjLst>
                  <dgm:adj idx="1" val="0.7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forEach name="Name11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target3">
  <dgm:title val=""/>
  <dgm:desc val=""/>
  <dgm:catLst>
    <dgm:cat type="relationship" pri="11000"/>
    <dgm:cat type="list" pri="22000"/>
    <dgm:cat type="convert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clrData>
  <dgm:layoutNode name="Name0">
    <dgm:varLst>
      <dgm:chMax val="7"/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hoose name="Name3">
          <dgm:if name="Name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1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l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l" for="ch" forName="rect7" refType="r" refFor="ch" refForName="space"/>
              <dgm:constr type="r" for="ch" forName="rect7" refType="w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l" for="ch" forName="rect7ParTx" refType="r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l" for="ch" forName="rect7ChTx" refType="r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l" for="ch" forName="rect7ParTxNoCh" refType="r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11">
            <dgm:constrLst/>
          </dgm:else>
        </dgm:choose>
      </dgm:if>
      <dgm:else name="Name12">
        <dgm:choose name="Name13">
          <dgm:if name="Name1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1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1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1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1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1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2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r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r" for="ch" forName="rect7" refType="l" refFor="ch" refForName="space"/>
              <dgm:constr type="l" for="ch" forName="rect7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r" for="ch" forName="rect7ParTx" refType="l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r" for="ch" forName="rect7ChTx" refType="l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r" for="ch" forName="rect7ParTxNoCh" refType="l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21">
            <dgm:constrLst/>
          </dgm:else>
        </dgm:choose>
      </dgm:else>
    </dgm:choose>
    <dgm:ruleLst/>
    <dgm:forEach name="Name22" axis="ch" ptType="node" cnt="1">
      <dgm:layoutNode name="circle1" styleLbl="node1">
        <dgm:alg type="sp"/>
        <dgm:choose name="Name23">
          <dgm:if name="Name2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rect1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26" axis="ch" ptType="node" st="2" cnt="1">
      <dgm:layoutNode name="vertSpace2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2" styleLbl="node1">
        <dgm:alg type="sp"/>
        <dgm:choose name="Name27">
          <dgm:if name="Name2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2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0" axis="ch" ptType="node" st="3" cnt="1">
      <dgm:layoutNode name="vertSpace3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3" styleLbl="node1">
        <dgm:alg type="sp"/>
        <dgm:choose name="Name31">
          <dgm:if name="Name32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3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3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4" axis="ch" ptType="node" st="4" cnt="1">
      <dgm:layoutNode name="vertSpace4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4" styleLbl="node1">
        <dgm:alg type="sp"/>
        <dgm:choose name="Name35">
          <dgm:if name="Name36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7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4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8" axis="ch" ptType="node" st="5" cnt="1">
      <dgm:layoutNode name="vertSpace5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5" styleLbl="node1">
        <dgm:alg type="sp"/>
        <dgm:choose name="Name39">
          <dgm:if name="Name40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1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5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2" axis="ch" ptType="node" st="6" cnt="1">
      <dgm:layoutNode name="vertSpace6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6" styleLbl="node1">
        <dgm:alg type="sp"/>
        <dgm:choose name="Name43">
          <dgm:if name="Name4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6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6" axis="ch" ptType="node" st="7" cnt="1">
      <dgm:layoutNode name="vertSpace7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7" styleLbl="node1">
        <dgm:alg type="sp"/>
        <dgm:choose name="Name47">
          <dgm:if name="Name4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7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50" axis="ch" ptType="node" cnt="1">
      <dgm:choose name="Name51">
        <dgm:if name="Name52" axis="root des" ptType="all node" func="maxDepth" op="gte" val="2">
          <dgm:layoutNode name="rect1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1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3">
          <dgm:layoutNode name="rect1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4" axis="ch" ptType="node" st="2" cnt="1">
      <dgm:choose name="Name55">
        <dgm:if name="Name56" axis="root des" ptType="all node" func="maxDepth" op="gte" val="2">
          <dgm:layoutNode name="rect2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2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7">
          <dgm:layoutNode name="rect2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8" axis="ch" ptType="node" st="3" cnt="1">
      <dgm:choose name="Name59">
        <dgm:if name="Name60" axis="root des" ptType="all node" func="maxDepth" op="gte" val="2">
          <dgm:layoutNode name="rect3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3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1">
          <dgm:layoutNode name="rect3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2" axis="ch" ptType="node" st="4" cnt="1">
      <dgm:choose name="Name63">
        <dgm:if name="Name64" axis="root des" ptType="all node" func="maxDepth" op="gte" val="2">
          <dgm:layoutNode name="rect4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4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5">
          <dgm:layoutNode name="rect4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6" axis="ch" ptType="node" st="5" cnt="1">
      <dgm:choose name="Name67">
        <dgm:if name="Name68" axis="root des" ptType="all node" func="maxDepth" op="gte" val="2">
          <dgm:layoutNode name="rect5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5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9">
          <dgm:layoutNode name="rect5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0" axis="ch" ptType="node" st="6" cnt="1">
      <dgm:choose name="Name71">
        <dgm:if name="Name72" axis="root des" ptType="all node" func="maxDepth" op="gte" val="2">
          <dgm:layoutNode name="rect6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6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3">
          <dgm:layoutNode name="rect6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4" axis="ch" ptType="node" st="7" cnt="1">
      <dgm:choose name="Name75">
        <dgm:if name="Name76" axis="root des" ptType="all node" func="maxDepth" op="gte" val="2">
          <dgm:layoutNode name="rect7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7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7">
          <dgm:layoutNode name="rect7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process4">
  <dgm:title val=""/>
  <dgm:desc val=""/>
  <dgm:catLst>
    <dgm:cat type="process" pri="16000"/>
    <dgm:cat type="list" pri="2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lin">
      <dgm:param type="linDir" val="fromB"/>
    </dgm:alg>
    <dgm:shape xmlns:r="http://schemas.openxmlformats.org/officeDocument/2006/relationships" r:blip="">
      <dgm:adjLst/>
    </dgm:shape>
    <dgm:presOf/>
    <dgm:constrLst>
      <dgm:constr type="h" for="ch" forName="boxAndChildren" refType="h"/>
      <dgm:constr type="h" for="ch" forName="arrowAndChildren" refType="h" refFor="ch" refForName="boxAndChildren" op="equ" fact="1.538"/>
      <dgm:constr type="w" for="ch" forName="arrowAndChildren" refType="w"/>
      <dgm:constr type="w" for="ch" forName="boxAndChildren" refType="w"/>
      <dgm:constr type="h" for="ch" forName="sp" refType="h" fact="-0.015"/>
      <dgm:constr type="primFontSz" for="des" forName="parentTextBox" val="65"/>
      <dgm:constr type="primFontSz" for="des" forName="parentTextArrow" refType="primFontSz" refFor="des" refForName="parentTextBox" op="equ"/>
      <dgm:constr type="primFontSz" for="des" forName="childTextArrow" val="65"/>
      <dgm:constr type="primFontSz" for="des" forName="childTextBox" refType="primFontSz" refFor="des" refForName="childTextArrow" op="equ"/>
    </dgm:constrLst>
    <dgm:ruleLst/>
    <dgm:forEach name="Name1" axis="ch" ptType="node" st="-1" step="-1">
      <dgm:choose name="Name2">
        <dgm:if name="Name3" axis="self" ptType="node" func="revPos" op="equ" val="1">
          <dgm:layoutNode name="boxAndChildren">
            <dgm:alg type="composite"/>
            <dgm:shape xmlns:r="http://schemas.openxmlformats.org/officeDocument/2006/relationships" r:blip="">
              <dgm:adjLst/>
            </dgm:shape>
            <dgm:presOf/>
            <dgm:choose name="Name4">
              <dgm:if name="Name5" axis="ch" ptType="node" func="cnt" op="gte" val="1">
                <dgm:constrLst>
                  <dgm:constr type="w" for="ch" forName="parentTextBox" refType="w"/>
                  <dgm:constr type="h" for="ch" forName="parentTextBox" refType="h" fact="0.54"/>
                  <dgm:constr type="t" for="ch" forName="parentTextBox"/>
                  <dgm:constr type="w" for="ch" forName="entireBox" refType="w"/>
                  <dgm:constr type="h" for="ch" forName="entireBox" refType="h"/>
                  <dgm:constr type="w" for="ch" forName="descendantBox" refType="w"/>
                  <dgm:constr type="b" for="ch" forName="descendantBox" refType="h" fact="0.98"/>
                  <dgm:constr type="h" for="ch" forName="descendantBox" refType="h" fact="0.46"/>
                </dgm:constrLst>
              </dgm:if>
              <dgm:else name="Name6">
                <dgm:constrLst>
                  <dgm:constr type="w" for="ch" forName="parentTextBox" refType="w"/>
                  <dgm:constr type="h" for="ch" forName="parentTextBox" refType="h"/>
                </dgm:constrLst>
              </dgm:else>
            </dgm:choose>
            <dgm:ruleLst/>
            <dgm:layoutNode name="parentTextBox">
              <dgm:alg type="tx"/>
              <dgm:choose name="Name7">
                <dgm:if name="Name8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9">
                  <dgm:shape xmlns:r="http://schemas.openxmlformats.org/officeDocument/2006/relationships" type="rec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10">
              <dgm:if name="Name11" axis="ch" ptType="node" func="cnt" op="gte" val="1">
                <dgm:layoutNode name="entireBox">
                  <dgm:alg type="sp"/>
                  <dgm:shape xmlns:r="http://schemas.openxmlformats.org/officeDocument/2006/relationships" type="rect" r:blip="">
                    <dgm:adjLst/>
                  </dgm:shape>
                  <dgm:presOf axis="self"/>
                  <dgm:constrLst/>
                  <dgm:ruleLst/>
                </dgm:layoutNode>
                <dgm:layoutNode name="descendantBox" styleLbl="fgAccFollowNode1">
                  <dgm:choose name="Name12">
                    <dgm:if name="Name13" func="var" arg="dir" op="equ" val="norm">
                      <dgm:alg type="lin"/>
                    </dgm:if>
                    <dgm:else name="Name14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Box" refType="w"/>
                    <dgm:constr type="h" for="ch" forName="childTextBox" refType="h"/>
                  </dgm:constrLst>
                  <dgm:ruleLst/>
                  <dgm:forEach name="Name15" axis="ch" ptType="node">
                    <dgm:layoutNode name="childTextBox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16"/>
            </dgm:choose>
          </dgm:layoutNode>
        </dgm:if>
        <dgm:else name="Name17">
          <dgm:layoutNode name="arrowAndChildren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axis="ch" ptType="node" func="cnt" op="gte" val="1">
                <dgm:constrLst>
                  <dgm:constr type="w" for="ch" forName="parentTextArrow" refType="w"/>
                  <dgm:constr type="t" for="ch" forName="parentTextArrow"/>
                  <dgm:constr type="h" for="ch" forName="parentTextArrow" refType="h" fact="0.351"/>
                  <dgm:constr type="w" for="ch" forName="arrow" refType="w"/>
                  <dgm:constr type="h" for="ch" forName="arrow" refType="h"/>
                  <dgm:constr type="w" for="ch" forName="descendantArrow" refType="w"/>
                  <dgm:constr type="b" for="ch" forName="descendantArrow" refType="h" fact="0.65"/>
                  <dgm:constr type="h" for="ch" forName="descendantArrow" refType="h" fact="0.299"/>
                </dgm:constrLst>
              </dgm:if>
              <dgm:else name="Name20">
                <dgm:constrLst>
                  <dgm:constr type="w" for="ch" forName="parentTextArrow" refType="w"/>
                  <dgm:constr type="h" for="ch" forName="parentTextArrow" refType="h"/>
                </dgm:constrLst>
              </dgm:else>
            </dgm:choose>
            <dgm:ruleLst/>
            <dgm:layoutNode name="parentTextArrow">
              <dgm:alg type="tx"/>
              <dgm:choose name="Name21">
                <dgm:if name="Name22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23">
                  <dgm:shape xmlns:r="http://schemas.openxmlformats.org/officeDocument/2006/relationships" rot="180" type="upArrowCallou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24">
              <dgm:if name="Name25" axis="ch" ptType="node" func="cnt" op="gte" val="1">
                <dgm:layoutNode name="arrow">
                  <dgm:alg type="sp"/>
                  <dgm:shape xmlns:r="http://schemas.openxmlformats.org/officeDocument/2006/relationships" rot="180" type="upArrowCallout" r:blip="">
                    <dgm:adjLst/>
                  </dgm:shape>
                  <dgm:presOf axis="self"/>
                  <dgm:constrLst/>
                  <dgm:ruleLst/>
                </dgm:layoutNode>
                <dgm:layoutNode name="descendantArrow">
                  <dgm:choose name="Name26">
                    <dgm:if name="Name27" func="var" arg="dir" op="equ" val="norm">
                      <dgm:alg type="lin"/>
                    </dgm:if>
                    <dgm:else name="Name28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Arrow" refType="w"/>
                    <dgm:constr type="h" for="ch" forName="childTextArrow" refType="h"/>
                  </dgm:constrLst>
                  <dgm:ruleLst/>
                  <dgm:forEach name="Name29" axis="ch" ptType="node">
                    <dgm:layoutNode name="childTextArrow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30"/>
            </dgm:choose>
          </dgm:layoutNode>
        </dgm:else>
      </dgm:choose>
      <dgm:forEach name="Name31" axis="precedSib" ptType="sibTrans" st="-1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bProcess4">
  <dgm:title val=""/>
  <dgm:desc val=""/>
  <dgm:catLst>
    <dgm:cat type="process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  <dgm:pt modelId="7">
          <dgm:prSet phldr="1"/>
        </dgm:pt>
        <dgm:pt modelId="8">
          <dgm:prSet phldr="1"/>
        </dgm:pt>
        <dgm:pt modelId="9">
          <dgm:prSet phldr="1"/>
        </dgm:pt>
      </dgm:ptLst>
      <dgm:cxnLst>
        <dgm:cxn modelId="10" srcId="0" destId="1" srcOrd="0" destOrd="0"/>
        <dgm:cxn modelId="11" srcId="0" destId="2" srcOrd="1" destOrd="0"/>
        <dgm:cxn modelId="12" srcId="0" destId="3" srcOrd="2" destOrd="0"/>
        <dgm:cxn modelId="13" srcId="0" destId="4" srcOrd="3" destOrd="0"/>
        <dgm:cxn modelId="14" srcId="0" destId="5" srcOrd="4" destOrd="0"/>
        <dgm:cxn modelId="15" srcId="0" destId="6" srcOrd="5" destOrd="0"/>
        <dgm:cxn modelId="16" srcId="0" destId="7" srcOrd="6" destOrd="0"/>
        <dgm:cxn modelId="17" srcId="0" destId="8" srcOrd="7" destOrd="0"/>
        <dgm:cxn modelId="18" srcId="0" destId="9" srcOrd="8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/>
    </dgm:varLst>
    <dgm:choose name="Name1">
      <dgm:if name="Name2" func="var" arg="dir" op="equ" val="norm">
        <dgm:alg type="snake">
          <dgm:param type="grDir" val="tL"/>
          <dgm:param type="flowDir" val="col"/>
          <dgm:param type="contDir" val="revDir"/>
          <dgm:param type="bkpt" val="bal"/>
        </dgm:alg>
      </dgm:if>
      <dgm:else name="Name3">
        <dgm:alg type="snake">
          <dgm:param type="grDir" val="tR"/>
          <dgm:param type="flowDir" val="col"/>
          <dgm:param type="contDir" val="revDir"/>
          <dgm:param type="bkpt" val="bal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h" for="ch" forName="compNode" refType="w" fact="0.6"/>
      <dgm:constr type="h" for="ch" forName="sibTrans" refType="h" refFor="ch" refForName="compNode" op="equ" fact="0.25"/>
      <dgm:constr type="sp" refType="w" fact="0.33"/>
      <dgm:constr type="primFontSz" for="des" forName="node" op="equ" val="65"/>
    </dgm:constrLst>
    <dgm:ruleLst/>
    <dgm:forEach name="nodesForEach" axis="ch" ptType="node">
      <dgm:layoutNode name="compNode">
        <dgm:alg type="composite"/>
        <dgm:shape xmlns:r="http://schemas.openxmlformats.org/officeDocument/2006/relationships" r:blip="">
          <dgm:adjLst/>
        </dgm:shape>
        <dgm:presOf/>
        <dgm:choose name="Name4">
          <dgm:if name="Name5" axis="self" func="var" arg="dir" op="equ" val="norm">
            <dgm:constrLst>
              <dgm:constr type="l" for="ch" forName="dummyConnPt" refType="w" fact="0.2"/>
              <dgm:constr type="t" for="ch" forName="dummyConnPt" refType="w" fact="0.145"/>
              <dgm:constr type="l" for="ch" forName="node"/>
              <dgm:constr type="t" for="ch" forName="node"/>
              <dgm:constr type="h" for="ch" forName="node" refType="h"/>
              <dgm:constr type="w" for="ch" forName="node" refType="w"/>
            </dgm:constrLst>
          </dgm:if>
          <dgm:else name="Name6">
            <dgm:constrLst>
              <dgm:constr type="l" for="ch" forName="dummyConnPt" refType="w" fact="0.8"/>
              <dgm:constr type="t" for="ch" forName="dummyConnPt" refType="w" fact="0.145"/>
              <dgm:constr type="l" for="ch" forName="node"/>
              <dgm:constr type="t" for="ch" forName="node"/>
              <dgm:constr type="h" for="ch" forName="node" refType="h"/>
              <dgm:constr type="w" for="ch" forName="node" refType="w"/>
            </dgm:constrLst>
          </dgm:else>
        </dgm:choose>
        <dgm:ruleLst/>
        <dgm:layoutNode name="dummyConnPt" styleLbl="node1" moveWith="node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node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  <dgm:constr type="primFontSz" val="65"/>
          </dgm:constrLst>
          <dgm:ruleLst>
            <dgm:rule type="primFontSz" val="5" fact="NaN" max="NaN"/>
          </dgm:ruleLst>
        </dgm:layoutNode>
      </dgm:layoutNode>
      <dgm:forEach name="sibTransForEach" axis="followSib" cnt="1">
        <dgm:layoutNode name="sibTrans" styleLbl="bgSibTrans2D1">
          <dgm:choose name="Name7">
            <dgm:if name="Name8" axis="self" func="var" arg="dir" op="equ" val="norm">
              <dgm:alg type="conn">
                <dgm:param type="srcNode" val="dummyConnPt"/>
                <dgm:param type="dstNode" val="dummyConnPt"/>
                <dgm:param type="begPts" val="bCtr, midR, tCtr"/>
                <dgm:param type="endPts" val="tCtr, midL, bCtr"/>
                <dgm:param type="begSty" val="noArr"/>
                <dgm:param type="endSty" val="noArr"/>
              </dgm:alg>
            </dgm:if>
            <dgm:else name="Name9">
              <dgm:alg type="conn">
                <dgm:param type="srcNode" val="dummyConnPt"/>
                <dgm:param type="dstNode" val="dummyConnPt"/>
                <dgm:param type="begPts" val="bCtr, midL, tCtr"/>
                <dgm:param type="endPts" val="tCtr, midR, bCtr"/>
                <dgm:param type="begSty" val="noArr"/>
                <dgm:param type="endSty" val="noArr"/>
              </dgm:alg>
            </dgm:else>
          </dgm:choose>
          <dgm:shape xmlns:r="http://schemas.openxmlformats.org/officeDocument/2006/relationships" type="conn" r:blip="" zOrderOff="-2">
            <dgm:adjLst/>
          </dgm:shape>
          <dgm:presOf axis="self"/>
          <dgm:constrLst>
            <dgm:constr type="begPad"/>
            <dgm:constr type="endPad"/>
          </dgm:constrLst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7945543-5348-434C-8ED1-D7D221F3C4A6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EC3A243-35CC-44B7-AD43-4A0369A029A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797115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C3A243-35CC-44B7-AD43-4A0369A029A0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0436618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C3A243-35CC-44B7-AD43-4A0369A029A0}" type="slidenum">
              <a:rPr lang="ru-RU" smtClean="0"/>
              <a:t>30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7249255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oup 42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4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0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5" name="Rectangle 11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6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7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1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5" name="Rectangle 8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11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1" name="Rectangle 80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5" name="Freeform 44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ectangle 46"/>
          <p:cNvSpPr/>
          <p:nvPr/>
        </p:nvSpPr>
        <p:spPr>
          <a:xfrm>
            <a:off x="4649096" y="-21511"/>
            <a:ext cx="3505200" cy="231288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733365" y="2708476"/>
            <a:ext cx="3313355" cy="1702160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33365" y="4421080"/>
            <a:ext cx="3309803" cy="1260629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rgbClr val="42424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38744" y="1516828"/>
            <a:ext cx="2133600" cy="750981"/>
          </a:xfrm>
        </p:spPr>
        <p:txBody>
          <a:bodyPr anchor="b"/>
          <a:lstStyle>
            <a:lvl1pPr algn="l">
              <a:defRPr sz="2400"/>
            </a:lvl1pPr>
          </a:lstStyle>
          <a:p>
            <a:fld id="{B4C71EC6-210F-42DE-9C53-41977AD35B3D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50" name="Rectangle 49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03520" y="5719966"/>
            <a:ext cx="2831592" cy="365125"/>
          </a:xfrm>
        </p:spPr>
        <p:txBody>
          <a:bodyPr>
            <a:normAutofit/>
          </a:bodyPr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49096" y="5719966"/>
            <a:ext cx="643666" cy="365125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9" name="Rectangle 88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030147"/>
            <a:ext cx="1484453" cy="4780344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53296" y="1030147"/>
            <a:ext cx="5423704" cy="47803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8645" y="2900829"/>
            <a:ext cx="6637468" cy="1362075"/>
          </a:xfrm>
        </p:spPr>
        <p:txBody>
          <a:bodyPr anchor="b"/>
          <a:lstStyle>
            <a:lvl1pPr algn="l">
              <a:defRPr sz="4000" b="0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8645" y="4267200"/>
            <a:ext cx="6637467" cy="1520413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042416" y="2313432"/>
            <a:ext cx="3419856" cy="349300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313431"/>
            <a:ext cx="3419856" cy="349300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12111" y="2316009"/>
            <a:ext cx="305714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41721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1837" y="2316010"/>
            <a:ext cx="3055717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2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4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0" name="Rectangle 79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7" name="Freeform 46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Rectangle 56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58" name="Rectangle 57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5894" y="856527"/>
            <a:ext cx="3090440" cy="5150734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61" name="Rectangle 60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9833" y="2657434"/>
            <a:ext cx="3304572" cy="1463153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6592" y="4136994"/>
            <a:ext cx="3298784" cy="1517904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5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7" name="Rectangle 8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8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9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6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84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7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8" name="Rectangle 77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9" name="Rectangle 78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0" name="Rectangle 79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6" name="Freeform 45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Hexagon 69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Hexagon 70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Hexagon 71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4" name="Rectangle 93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Rectangle 10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Rectangle 101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rgbClr val="FFFFFF"/>
          </a:solidFill>
          <a:ln w="3175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Rectangle 104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4424" y="2660904"/>
            <a:ext cx="3300984" cy="146304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05208" y="693795"/>
            <a:ext cx="3359623" cy="5468112"/>
          </a:xfrm>
        </p:spPr>
        <p:txBody>
          <a:bodyPr/>
          <a:lstStyle>
            <a:lvl1pPr marL="0" indent="0">
              <a:buNone/>
              <a:defRPr sz="3200">
                <a:solidFill>
                  <a:schemeClr val="accent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4630" y="4133088"/>
            <a:ext cx="3300573" cy="1519561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ltVert">
          <a:fgClr>
            <a:schemeClr val="accent2">
              <a:lumMod val="50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Group 41"/>
          <p:cNvGrpSpPr/>
          <p:nvPr/>
        </p:nvGrpSpPr>
        <p:grpSpPr>
          <a:xfrm>
            <a:off x="-304800" y="0"/>
            <a:ext cx="9932332" cy="6858000"/>
            <a:chOff x="-382404" y="0"/>
            <a:chExt cx="9932332" cy="6858000"/>
          </a:xfrm>
        </p:grpSpPr>
        <p:grpSp>
          <p:nvGrpSpPr>
            <p:cNvPr id="43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101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3" name="Rectangle 112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5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2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110" name="Rectangle 109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1" name="Rectangle 110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2" name="Rectangle 111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107" name="Rectangle 10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8" name="Rectangle 107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9" name="Rectangle 108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104" name="Rectangle 103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5" name="Rectangle 104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6" name="Rectangle 105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4" name="Freeform 43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Hexagon 49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Hexagon 57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Hexagon 94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Hexagon 95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Hexagon 96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Hexagon 97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6" name="Rectangle 65"/>
          <p:cNvSpPr/>
          <p:nvPr/>
        </p:nvSpPr>
        <p:spPr>
          <a:xfrm>
            <a:off x="457200" y="333487"/>
            <a:ext cx="8229600" cy="6185647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Rectangle 69"/>
          <p:cNvSpPr/>
          <p:nvPr/>
        </p:nvSpPr>
        <p:spPr>
          <a:xfrm>
            <a:off x="4561242" y="-21511"/>
            <a:ext cx="3679116" cy="699244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Rectangle 7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3492" y="2323652"/>
            <a:ext cx="6777317" cy="35089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997388" y="22449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FEFEFE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41448" y="5852160"/>
            <a:ext cx="35021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649096" y="224491"/>
            <a:ext cx="13321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EFEFE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0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2471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2588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517904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171907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192024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121408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8.xml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8.xml"/><Relationship Id="rId5" Type="http://schemas.openxmlformats.org/officeDocument/2006/relationships/diagramColors" Target="../diagrams/colors8.xml"/><Relationship Id="rId4" Type="http://schemas.openxmlformats.org/officeDocument/2006/relationships/diagramQuickStyle" Target="../diagrams/quickStyle8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9.xml"/><Relationship Id="rId7" Type="http://schemas.microsoft.com/office/2007/relationships/diagramDrawing" Target="../diagrams/drawing9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9.xml"/><Relationship Id="rId5" Type="http://schemas.openxmlformats.org/officeDocument/2006/relationships/diagramQuickStyle" Target="../diagrams/quickStyle9.xml"/><Relationship Id="rId4" Type="http://schemas.openxmlformats.org/officeDocument/2006/relationships/diagramLayout" Target="../diagrams/layout9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0.xml"/><Relationship Id="rId2" Type="http://schemas.openxmlformats.org/officeDocument/2006/relationships/diagramData" Target="../diagrams/data10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0.xml"/><Relationship Id="rId5" Type="http://schemas.openxmlformats.org/officeDocument/2006/relationships/diagramColors" Target="../diagrams/colors10.xml"/><Relationship Id="rId4" Type="http://schemas.openxmlformats.org/officeDocument/2006/relationships/diagramQuickStyle" Target="../diagrams/quickStyle10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8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1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1.xml"/><Relationship Id="rId2" Type="http://schemas.openxmlformats.org/officeDocument/2006/relationships/diagramData" Target="../diagrams/data1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1.xml"/><Relationship Id="rId5" Type="http://schemas.openxmlformats.org/officeDocument/2006/relationships/diagramColors" Target="../diagrams/colors11.xml"/><Relationship Id="rId4" Type="http://schemas.openxmlformats.org/officeDocument/2006/relationships/diagramQuickStyle" Target="../diagrams/quickStyle11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2.xml"/><Relationship Id="rId2" Type="http://schemas.openxmlformats.org/officeDocument/2006/relationships/diagramData" Target="../diagrams/data1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2.xml"/><Relationship Id="rId5" Type="http://schemas.openxmlformats.org/officeDocument/2006/relationships/diagramColors" Target="../diagrams/colors12.xml"/><Relationship Id="rId4" Type="http://schemas.openxmlformats.org/officeDocument/2006/relationships/diagramQuickStyle" Target="../diagrams/quickStyle1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3.xml"/><Relationship Id="rId2" Type="http://schemas.openxmlformats.org/officeDocument/2006/relationships/diagramData" Target="../diagrams/data1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3.xml"/><Relationship Id="rId5" Type="http://schemas.openxmlformats.org/officeDocument/2006/relationships/diagramColors" Target="../diagrams/colors13.xml"/><Relationship Id="rId4" Type="http://schemas.openxmlformats.org/officeDocument/2006/relationships/diagramQuickStyle" Target="../diagrams/quickStyle13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733365" y="2348880"/>
            <a:ext cx="3313355" cy="2061756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solidFill>
                  <a:schemeClr val="accent2"/>
                </a:solidFill>
              </a:rPr>
              <a:t/>
            </a:r>
            <a:br>
              <a:rPr lang="ru-RU" sz="2400" b="1" dirty="0" smtClean="0">
                <a:solidFill>
                  <a:schemeClr val="accent2"/>
                </a:solidFill>
              </a:rPr>
            </a:br>
            <a:r>
              <a:rPr lang="ru-RU" sz="2400" b="1" dirty="0">
                <a:solidFill>
                  <a:schemeClr val="accent2"/>
                </a:solidFill>
              </a:rPr>
              <a:t/>
            </a:r>
            <a:br>
              <a:rPr lang="ru-RU" sz="2400" b="1" dirty="0">
                <a:solidFill>
                  <a:schemeClr val="accent2"/>
                </a:solidFill>
              </a:rPr>
            </a:br>
            <a:r>
              <a:rPr lang="ru-RU" sz="2400" b="1" dirty="0" smtClean="0">
                <a:solidFill>
                  <a:schemeClr val="accent2"/>
                </a:solidFill>
              </a:rPr>
              <a:t/>
            </a:r>
            <a:br>
              <a:rPr lang="ru-RU" sz="2400" b="1" dirty="0" smtClean="0">
                <a:solidFill>
                  <a:schemeClr val="accent2"/>
                </a:solidFill>
              </a:rPr>
            </a:br>
            <a:r>
              <a:rPr lang="ru-RU" sz="2400" b="1" dirty="0">
                <a:solidFill>
                  <a:schemeClr val="accent2"/>
                </a:solidFill>
              </a:rPr>
              <a:t/>
            </a:r>
            <a:br>
              <a:rPr lang="ru-RU" sz="2400" b="1" dirty="0">
                <a:solidFill>
                  <a:schemeClr val="accent2"/>
                </a:solidFill>
              </a:rPr>
            </a:br>
            <a:r>
              <a:rPr lang="ru-RU" sz="2400" b="1" dirty="0" smtClean="0">
                <a:solidFill>
                  <a:schemeClr val="accent2"/>
                </a:solidFill>
              </a:rPr>
              <a:t/>
            </a:r>
            <a:br>
              <a:rPr lang="ru-RU" sz="2400" b="1" dirty="0" smtClean="0">
                <a:solidFill>
                  <a:schemeClr val="accent2"/>
                </a:solidFill>
              </a:rPr>
            </a:br>
            <a:r>
              <a:rPr lang="ru-RU" sz="2400" b="1" dirty="0" smtClean="0">
                <a:solidFill>
                  <a:schemeClr val="accent2"/>
                </a:solidFill>
              </a:rPr>
              <a:t/>
            </a:r>
            <a:br>
              <a:rPr lang="ru-RU" sz="2400" b="1" dirty="0" smtClean="0">
                <a:solidFill>
                  <a:schemeClr val="accent2"/>
                </a:solidFill>
              </a:rPr>
            </a:br>
            <a:r>
              <a:rPr lang="ru-RU" sz="2400" b="1" dirty="0" smtClean="0">
                <a:solidFill>
                  <a:schemeClr val="accent2"/>
                </a:solidFill>
              </a:rPr>
              <a:t/>
            </a:r>
            <a:br>
              <a:rPr lang="ru-RU" sz="2400" b="1" dirty="0" smtClean="0">
                <a:solidFill>
                  <a:schemeClr val="accent2"/>
                </a:solidFill>
              </a:rPr>
            </a:br>
            <a:r>
              <a:rPr lang="ru-RU" sz="2400" b="1" dirty="0" smtClean="0">
                <a:solidFill>
                  <a:schemeClr val="accent2"/>
                </a:solidFill>
              </a:rPr>
              <a:t/>
            </a:r>
            <a:br>
              <a:rPr lang="ru-RU" sz="2400" b="1" dirty="0" smtClean="0">
                <a:solidFill>
                  <a:schemeClr val="accent2"/>
                </a:solidFill>
              </a:rPr>
            </a:br>
            <a:r>
              <a:rPr lang="ru-RU" sz="2400" b="1" dirty="0" smtClean="0">
                <a:solidFill>
                  <a:schemeClr val="accent2"/>
                </a:solidFill>
              </a:rPr>
              <a:t/>
            </a:r>
            <a:br>
              <a:rPr lang="ru-RU" sz="2400" b="1" dirty="0" smtClean="0">
                <a:solidFill>
                  <a:schemeClr val="accent2"/>
                </a:solidFill>
              </a:rPr>
            </a:br>
            <a:r>
              <a:rPr lang="ru-RU" sz="2400" b="1" dirty="0" smtClean="0">
                <a:solidFill>
                  <a:schemeClr val="accent2"/>
                </a:solidFill>
              </a:rPr>
              <a:t/>
            </a:r>
            <a:br>
              <a:rPr lang="ru-RU" sz="2400" b="1" dirty="0" smtClean="0">
                <a:solidFill>
                  <a:schemeClr val="accent2"/>
                </a:solidFill>
              </a:rPr>
            </a:br>
            <a:r>
              <a:rPr lang="ru-RU" sz="2400" b="1" dirty="0" smtClean="0">
                <a:solidFill>
                  <a:schemeClr val="accent2"/>
                </a:solidFill>
              </a:rPr>
              <a:t/>
            </a:r>
            <a:br>
              <a:rPr lang="ru-RU" sz="2400" b="1" dirty="0" smtClean="0">
                <a:solidFill>
                  <a:schemeClr val="accent2"/>
                </a:solidFill>
              </a:rPr>
            </a:br>
            <a:r>
              <a:rPr lang="ru-RU" sz="2400" b="1" dirty="0" smtClean="0">
                <a:solidFill>
                  <a:schemeClr val="accent2"/>
                </a:solidFill>
              </a:rPr>
              <a:t>Обзор «Большого толкового словаря </a:t>
            </a:r>
            <a:r>
              <a:rPr lang="ru-RU" sz="2400" b="1" dirty="0" smtClean="0">
                <a:solidFill>
                  <a:schemeClr val="accent2"/>
                </a:solidFill>
              </a:rPr>
              <a:t>русского </a:t>
            </a:r>
            <a:r>
              <a:rPr lang="ru-RU" sz="2400" b="1" dirty="0" smtClean="0">
                <a:solidFill>
                  <a:schemeClr val="accent2"/>
                </a:solidFill>
              </a:rPr>
              <a:t>языка» Кузнецова С.А.</a:t>
            </a:r>
            <a:r>
              <a:rPr lang="ru-RU" sz="2400" b="1" dirty="0" smtClean="0">
                <a:solidFill>
                  <a:schemeClr val="accent2"/>
                </a:solidFill>
              </a:rPr>
              <a:t/>
            </a:r>
            <a:br>
              <a:rPr lang="ru-RU" sz="2400" b="1" dirty="0" smtClean="0">
                <a:solidFill>
                  <a:schemeClr val="accent2"/>
                </a:solidFill>
              </a:rPr>
            </a:br>
            <a:endParaRPr lang="ru-RU" sz="2400" b="1" dirty="0">
              <a:solidFill>
                <a:schemeClr val="accent2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algn="r"/>
            <a:r>
              <a:rPr lang="ru-RU" b="1" dirty="0" smtClean="0">
                <a:solidFill>
                  <a:schemeClr val="tx1"/>
                </a:solidFill>
              </a:rPr>
              <a:t>Подготовила:</a:t>
            </a:r>
          </a:p>
          <a:p>
            <a:pPr algn="r"/>
            <a:r>
              <a:rPr lang="ru-RU" b="1" dirty="0" smtClean="0">
                <a:solidFill>
                  <a:schemeClr val="tx1"/>
                </a:solidFill>
              </a:rPr>
              <a:t> </a:t>
            </a:r>
            <a:r>
              <a:rPr lang="ru-RU" b="1" dirty="0" err="1" smtClean="0">
                <a:solidFill>
                  <a:schemeClr val="tx1"/>
                </a:solidFill>
              </a:rPr>
              <a:t>Истаева</a:t>
            </a:r>
            <a:r>
              <a:rPr lang="ru-RU" b="1" dirty="0" smtClean="0">
                <a:solidFill>
                  <a:schemeClr val="tx1"/>
                </a:solidFill>
              </a:rPr>
              <a:t> </a:t>
            </a:r>
            <a:r>
              <a:rPr lang="ru-RU" b="1" dirty="0" err="1" smtClean="0">
                <a:solidFill>
                  <a:schemeClr val="tx1"/>
                </a:solidFill>
              </a:rPr>
              <a:t>Салтанат</a:t>
            </a:r>
            <a:endParaRPr lang="ru-RU" b="1" dirty="0" smtClean="0">
              <a:solidFill>
                <a:schemeClr val="tx1"/>
              </a:solidFill>
            </a:endParaRPr>
          </a:p>
          <a:p>
            <a:pPr algn="r"/>
            <a:endParaRPr lang="ru-RU" b="1" dirty="0">
              <a:solidFill>
                <a:schemeClr val="tx1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836712"/>
            <a:ext cx="3811587" cy="4802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751571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1677" y="4847276"/>
            <a:ext cx="7818977" cy="13900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3" name="Прямая соединительная линия 2"/>
          <p:cNvCxnSpPr/>
          <p:nvPr/>
        </p:nvCxnSpPr>
        <p:spPr>
          <a:xfrm flipH="1">
            <a:off x="1403648" y="5307085"/>
            <a:ext cx="6840760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>
            <a:off x="1115616" y="5673779"/>
            <a:ext cx="7295038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/>
          <p:cNvSpPr txBox="1"/>
          <p:nvPr/>
        </p:nvSpPr>
        <p:spPr>
          <a:xfrm>
            <a:off x="1187624" y="620688"/>
            <a:ext cx="8691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Рис. 6</a:t>
            </a:r>
            <a:endParaRPr lang="ru-RU" b="1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169067"/>
            <a:ext cx="6858000" cy="2276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2123728" y="4221088"/>
            <a:ext cx="8691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Рис. 7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3839909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490" y="836712"/>
            <a:ext cx="7024744" cy="1333952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ctr"/>
            <a:r>
              <a:rPr lang="ru-RU" sz="2800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Классификация лингвистического словаря на основе лингвистического параметра </a:t>
            </a:r>
            <a:endParaRPr lang="ru-RU" sz="2800" b="1" dirty="0">
              <a:solidFill>
                <a:schemeClr val="tx2">
                  <a:lumMod val="50000"/>
                </a:schemeClr>
              </a:solidFill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53417913"/>
              </p:ext>
            </p:extLst>
          </p:nvPr>
        </p:nvGraphicFramePr>
        <p:xfrm>
          <a:off x="1043608" y="2420888"/>
          <a:ext cx="6777317" cy="403244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8143479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02145"/>
            <a:ext cx="6858000" cy="2238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4" name="Прямая соединительная линия 3"/>
          <p:cNvCxnSpPr/>
          <p:nvPr/>
        </p:nvCxnSpPr>
        <p:spPr>
          <a:xfrm>
            <a:off x="755576" y="1340768"/>
            <a:ext cx="5832648" cy="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>
            <a:off x="323528" y="1628800"/>
            <a:ext cx="6336704" cy="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flipV="1">
            <a:off x="323528" y="1844824"/>
            <a:ext cx="6264696" cy="36004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7074407" y="852000"/>
            <a:ext cx="8691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Рис. 8</a:t>
            </a:r>
            <a:endParaRPr lang="ru-RU" b="1" dirty="0"/>
          </a:p>
        </p:txBody>
      </p:sp>
      <p:pic>
        <p:nvPicPr>
          <p:cNvPr id="12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1221" y="2647177"/>
            <a:ext cx="8208912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14" name="Прямая соединительная линия 13"/>
          <p:cNvCxnSpPr/>
          <p:nvPr/>
        </p:nvCxnSpPr>
        <p:spPr>
          <a:xfrm>
            <a:off x="1907704" y="3501008"/>
            <a:ext cx="5904656" cy="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7126658" y="2349523"/>
            <a:ext cx="8691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Рис. 9</a:t>
            </a:r>
            <a:endParaRPr lang="ru-RU" b="1" dirty="0"/>
          </a:p>
        </p:txBody>
      </p:sp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763" y="3933056"/>
            <a:ext cx="7408469" cy="2667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6" name="TextBox 15"/>
          <p:cNvSpPr txBox="1"/>
          <p:nvPr/>
        </p:nvSpPr>
        <p:spPr>
          <a:xfrm>
            <a:off x="7812360" y="4936687"/>
            <a:ext cx="9973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Рис. 10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3017748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1876425"/>
            <a:ext cx="6858000" cy="3105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3" name="Прямая соединительная линия 2"/>
          <p:cNvCxnSpPr/>
          <p:nvPr/>
        </p:nvCxnSpPr>
        <p:spPr>
          <a:xfrm>
            <a:off x="1331640" y="2204864"/>
            <a:ext cx="1368152" cy="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5" name="Прямая соединительная линия 4"/>
          <p:cNvCxnSpPr/>
          <p:nvPr/>
        </p:nvCxnSpPr>
        <p:spPr>
          <a:xfrm>
            <a:off x="3059832" y="2204864"/>
            <a:ext cx="864096" cy="0"/>
          </a:xfrm>
          <a:prstGeom prst="line">
            <a:avLst/>
          </a:prstGeom>
          <a:ln>
            <a:solidFill>
              <a:srgbClr val="FFC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>
            <a:off x="4211960" y="2204864"/>
            <a:ext cx="3168352" cy="0"/>
          </a:xfrm>
          <a:prstGeom prst="line">
            <a:avLst/>
          </a:prstGeom>
          <a:ln>
            <a:solidFill>
              <a:schemeClr val="accent4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>
            <a:off x="1331640" y="2492896"/>
            <a:ext cx="5112568" cy="0"/>
          </a:xfrm>
          <a:prstGeom prst="line">
            <a:avLst/>
          </a:prstGeom>
          <a:ln>
            <a:solidFill>
              <a:srgbClr val="00B05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60493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tx2"/>
                </a:solidFill>
              </a:rPr>
              <a:t>Макроструктура Словаря</a:t>
            </a:r>
            <a:endParaRPr lang="ru-RU" b="1" dirty="0">
              <a:solidFill>
                <a:schemeClr val="tx2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68580" indent="0">
              <a:buNone/>
            </a:pPr>
            <a:r>
              <a:rPr lang="ru-RU" dirty="0" smtClean="0"/>
              <a:t>Словарь в своих основных чертах продолжает традиции русской академической лексикографии.</a:t>
            </a:r>
          </a:p>
          <a:p>
            <a:pPr marL="68580" indent="0">
              <a:buNone/>
            </a:pPr>
            <a:r>
              <a:rPr lang="ru-RU" dirty="0" smtClean="0"/>
              <a:t>Основной критерий включения слова в Словарь – это его фактическое использование в текстах худ. литературы и научно-популярных изданий, в публицистике, СМИ и устной речи.</a:t>
            </a:r>
          </a:p>
        </p:txBody>
      </p:sp>
    </p:spTree>
    <p:extLst>
      <p:ext uri="{BB962C8B-B14F-4D97-AF65-F5344CB8AC3E}">
        <p14:creationId xmlns:p14="http://schemas.microsoft.com/office/powerpoint/2010/main" val="29436546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tx1"/>
                </a:solidFill>
              </a:rPr>
              <a:t>Макроструктура Словаря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68580" indent="0" algn="ctr">
              <a:buNone/>
            </a:pPr>
            <a:r>
              <a:rPr lang="ru-RU" dirty="0">
                <a:solidFill>
                  <a:schemeClr val="tx1"/>
                </a:solidFill>
              </a:rPr>
              <a:t>Объем</a:t>
            </a:r>
            <a:r>
              <a:rPr lang="ru-RU" b="1" dirty="0">
                <a:solidFill>
                  <a:schemeClr val="tx1"/>
                </a:solidFill>
              </a:rPr>
              <a:t> </a:t>
            </a:r>
            <a:r>
              <a:rPr lang="ru-RU" dirty="0">
                <a:solidFill>
                  <a:schemeClr val="tx1"/>
                </a:solidFill>
              </a:rPr>
              <a:t>словника словаря </a:t>
            </a:r>
            <a:r>
              <a:rPr lang="ru-RU" dirty="0" smtClean="0">
                <a:solidFill>
                  <a:schemeClr val="tx1"/>
                </a:solidFill>
              </a:rPr>
              <a:t>составляет около 130.000  </a:t>
            </a:r>
            <a:r>
              <a:rPr lang="ru-RU" dirty="0">
                <a:solidFill>
                  <a:schemeClr val="tx1"/>
                </a:solidFill>
              </a:rPr>
              <a:t>вокабул.</a:t>
            </a:r>
            <a:br>
              <a:rPr lang="ru-RU" dirty="0">
                <a:solidFill>
                  <a:schemeClr val="tx1"/>
                </a:solidFill>
              </a:rPr>
            </a:b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4077072"/>
            <a:ext cx="7416824" cy="15841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Стрелка вниз 4"/>
          <p:cNvSpPr/>
          <p:nvPr/>
        </p:nvSpPr>
        <p:spPr>
          <a:xfrm>
            <a:off x="4427984" y="3212976"/>
            <a:ext cx="484632" cy="57606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1835696" y="4581128"/>
            <a:ext cx="2376264" cy="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062101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08883" y="764704"/>
            <a:ext cx="6777317" cy="1224136"/>
          </a:xfrm>
        </p:spPr>
        <p:txBody>
          <a:bodyPr/>
          <a:lstStyle/>
          <a:p>
            <a:pPr marL="68580" indent="0" algn="ctr">
              <a:buNone/>
            </a:pPr>
            <a:r>
              <a:rPr lang="ru-RU" b="1" dirty="0" smtClean="0"/>
              <a:t>Вокабулы в Словаре расположены в прямом алфавитном порядке с элементами гнездования</a:t>
            </a:r>
            <a:endParaRPr lang="ru-RU" b="1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7684" y="2179585"/>
            <a:ext cx="6754942" cy="41816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5" name="Прямая соединительная линия 4"/>
          <p:cNvCxnSpPr/>
          <p:nvPr/>
        </p:nvCxnSpPr>
        <p:spPr>
          <a:xfrm>
            <a:off x="4139952" y="4941168"/>
            <a:ext cx="1728192" cy="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>
            <a:off x="3275856" y="2672916"/>
            <a:ext cx="1728192" cy="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481901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Цель и задача Словаря</a:t>
            </a:r>
            <a:endParaRPr lang="ru-RU" dirty="0">
              <a:solidFill>
                <a:schemeClr val="tx1"/>
              </a:solidFill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722866963"/>
              </p:ext>
            </p:extLst>
          </p:nvPr>
        </p:nvGraphicFramePr>
        <p:xfrm>
          <a:off x="1043492" y="2323652"/>
          <a:ext cx="6777317" cy="350897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9038633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>Компоненты </a:t>
            </a:r>
            <a:r>
              <a:rPr lang="ru-RU" b="1" dirty="0"/>
              <a:t>макроструктуры </a:t>
            </a:r>
            <a:r>
              <a:rPr lang="ru-RU" b="1" dirty="0" smtClean="0"/>
              <a:t>словаря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620195930"/>
              </p:ext>
            </p:extLst>
          </p:nvPr>
        </p:nvGraphicFramePr>
        <p:xfrm>
          <a:off x="1043492" y="2323652"/>
          <a:ext cx="6777317" cy="350897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9050057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9792" y="620688"/>
            <a:ext cx="4134216" cy="41764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5" name="Прямая соединительная линия 4"/>
          <p:cNvCxnSpPr/>
          <p:nvPr/>
        </p:nvCxnSpPr>
        <p:spPr>
          <a:xfrm>
            <a:off x="1763688" y="980728"/>
            <a:ext cx="1656184" cy="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1412776"/>
            <a:ext cx="3501008" cy="41044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8" name="Прямая соединительная линия 7"/>
          <p:cNvCxnSpPr/>
          <p:nvPr/>
        </p:nvCxnSpPr>
        <p:spPr>
          <a:xfrm>
            <a:off x="5652120" y="2060848"/>
            <a:ext cx="2448272" cy="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89081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3979" y="188639"/>
            <a:ext cx="3696926" cy="47401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4581128"/>
            <a:ext cx="7452320" cy="18295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250790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980728"/>
            <a:ext cx="3212976" cy="40324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83034" y="1700808"/>
            <a:ext cx="3166211" cy="42484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5" name="Прямая соединительная линия 4"/>
          <p:cNvCxnSpPr/>
          <p:nvPr/>
        </p:nvCxnSpPr>
        <p:spPr>
          <a:xfrm>
            <a:off x="1691680" y="1556792"/>
            <a:ext cx="2016224" cy="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>
            <a:off x="5580112" y="2204864"/>
            <a:ext cx="1872208" cy="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976740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908720"/>
            <a:ext cx="6165304" cy="51845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5" name="Прямая соединительная линия 4"/>
          <p:cNvCxnSpPr/>
          <p:nvPr/>
        </p:nvCxnSpPr>
        <p:spPr>
          <a:xfrm>
            <a:off x="2915816" y="1340768"/>
            <a:ext cx="3168352" cy="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>
            <a:off x="3851920" y="2636912"/>
            <a:ext cx="1368152" cy="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67421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Микроструктура Словаря</a:t>
            </a:r>
            <a:endParaRPr lang="ru-RU" b="1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28017492"/>
              </p:ext>
            </p:extLst>
          </p:nvPr>
        </p:nvGraphicFramePr>
        <p:xfrm>
          <a:off x="1043492" y="2323652"/>
          <a:ext cx="6777317" cy="350897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3183083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/>
              <a:t>Заголовочное слово</a:t>
            </a:r>
            <a:endParaRPr lang="ru-RU" b="1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258740615"/>
              </p:ext>
            </p:extLst>
          </p:nvPr>
        </p:nvGraphicFramePr>
        <p:xfrm>
          <a:off x="1043492" y="2323652"/>
          <a:ext cx="6777317" cy="350897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0314849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548680"/>
            <a:ext cx="4248472" cy="45365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7" name="Прямая соединительная линия 6"/>
          <p:cNvCxnSpPr/>
          <p:nvPr/>
        </p:nvCxnSpPr>
        <p:spPr>
          <a:xfrm>
            <a:off x="611560" y="764704"/>
            <a:ext cx="576064" cy="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22912" y="2029343"/>
            <a:ext cx="3681536" cy="41359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9" name="Прямая соединительная линия 8"/>
          <p:cNvCxnSpPr/>
          <p:nvPr/>
        </p:nvCxnSpPr>
        <p:spPr>
          <a:xfrm>
            <a:off x="4922912" y="2204864"/>
            <a:ext cx="1017240" cy="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752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12046" y="692696"/>
            <a:ext cx="7024744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>Способы толкования ЛЗ, имеющиеся в Словаре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43492" y="1916832"/>
            <a:ext cx="6777317" cy="4464496"/>
          </a:xfrm>
        </p:spPr>
        <p:txBody>
          <a:bodyPr/>
          <a:lstStyle/>
          <a:p>
            <a:pPr marL="68580" indent="0" algn="ctr">
              <a:buNone/>
            </a:pPr>
            <a:r>
              <a:rPr lang="ru-RU" b="1" dirty="0" smtClean="0"/>
              <a:t>Описательный</a:t>
            </a:r>
          </a:p>
          <a:p>
            <a:pPr marL="68580" indent="0" algn="ctr">
              <a:buNone/>
            </a:pPr>
            <a:endParaRPr lang="ru-RU" b="1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2447925"/>
            <a:ext cx="6858000" cy="36453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5" name="Прямая соединительная линия 4"/>
          <p:cNvCxnSpPr/>
          <p:nvPr/>
        </p:nvCxnSpPr>
        <p:spPr>
          <a:xfrm>
            <a:off x="1187624" y="2708920"/>
            <a:ext cx="1368152" cy="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>
            <a:off x="6084168" y="2708920"/>
            <a:ext cx="1817440" cy="0"/>
          </a:xfrm>
          <a:prstGeom prst="line">
            <a:avLst/>
          </a:prstGeom>
          <a:ln>
            <a:solidFill>
              <a:srgbClr val="00B05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1187624" y="2924944"/>
            <a:ext cx="6912768" cy="0"/>
          </a:xfrm>
          <a:prstGeom prst="line">
            <a:avLst/>
          </a:prstGeom>
          <a:ln>
            <a:solidFill>
              <a:srgbClr val="00B05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08952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764704"/>
            <a:ext cx="7024744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/>
              <a:t>Способы толкования ЛЗ, имеющиеся в Словаре</a:t>
            </a:r>
            <a:endParaRPr lang="ru-RU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5240" y="2348880"/>
            <a:ext cx="6858000" cy="3028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5" name="Прямая соединительная линия 4"/>
          <p:cNvCxnSpPr/>
          <p:nvPr/>
        </p:nvCxnSpPr>
        <p:spPr>
          <a:xfrm>
            <a:off x="1259632" y="2708920"/>
            <a:ext cx="2088232" cy="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6" name="Прямоугольник 5"/>
          <p:cNvSpPr/>
          <p:nvPr/>
        </p:nvSpPr>
        <p:spPr>
          <a:xfrm>
            <a:off x="2123728" y="5733256"/>
            <a:ext cx="444544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chemeClr val="tx2"/>
                </a:solidFill>
              </a:rPr>
              <a:t>С</a:t>
            </a:r>
            <a:r>
              <a:rPr lang="ru-RU" b="1" dirty="0" smtClean="0">
                <a:solidFill>
                  <a:schemeClr val="tx2"/>
                </a:solidFill>
              </a:rPr>
              <a:t>ловообразовательное толкование</a:t>
            </a:r>
            <a:endParaRPr lang="ru-RU" dirty="0">
              <a:solidFill>
                <a:schemeClr val="tx2"/>
              </a:solidFill>
            </a:endParaRPr>
          </a:p>
        </p:txBody>
      </p:sp>
      <p:cxnSp>
        <p:nvCxnSpPr>
          <p:cNvPr id="4" name="Прямая соединительная линия 3"/>
          <p:cNvCxnSpPr/>
          <p:nvPr/>
        </p:nvCxnSpPr>
        <p:spPr>
          <a:xfrm>
            <a:off x="4932040" y="2708920"/>
            <a:ext cx="2664296" cy="0"/>
          </a:xfrm>
          <a:prstGeom prst="line">
            <a:avLst/>
          </a:prstGeom>
          <a:ln>
            <a:solidFill>
              <a:srgbClr val="00B05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02394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764704"/>
            <a:ext cx="7024744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/>
              <a:t>Способы толкования ЛЗ, имеющиеся в Словаре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2483768" y="5949280"/>
            <a:ext cx="454964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b="1" dirty="0" smtClean="0">
                <a:solidFill>
                  <a:schemeClr val="tx2"/>
                </a:solidFill>
              </a:rPr>
              <a:t>Синонимический способ толкования</a:t>
            </a:r>
            <a:endParaRPr lang="ru-RU" dirty="0">
              <a:solidFill>
                <a:schemeClr val="tx2"/>
              </a:solidFill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352675"/>
            <a:ext cx="8387283" cy="2152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8" name="Прямая соединительная линия 7"/>
          <p:cNvCxnSpPr/>
          <p:nvPr/>
        </p:nvCxnSpPr>
        <p:spPr>
          <a:xfrm>
            <a:off x="3779912" y="2744924"/>
            <a:ext cx="4032448" cy="36004"/>
          </a:xfrm>
          <a:prstGeom prst="line">
            <a:avLst/>
          </a:prstGeom>
          <a:ln>
            <a:solidFill>
              <a:srgbClr val="00B05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>
            <a:off x="755576" y="2762926"/>
            <a:ext cx="1728192" cy="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185128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764704"/>
            <a:ext cx="7024744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/>
              <a:t>Способы толкования ЛЗ, имеющиеся в Словаре</a:t>
            </a:r>
            <a:endParaRPr lang="ru-RU" dirty="0"/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2071688"/>
            <a:ext cx="6858000" cy="2714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1179084" y="5293437"/>
            <a:ext cx="678583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chemeClr val="tx2"/>
                </a:solidFill>
              </a:rPr>
              <a:t>С</a:t>
            </a:r>
            <a:r>
              <a:rPr lang="ru-RU" b="1" dirty="0" smtClean="0">
                <a:solidFill>
                  <a:schemeClr val="tx2"/>
                </a:solidFill>
              </a:rPr>
              <a:t>мешанное толкование: описательно-</a:t>
            </a:r>
            <a:r>
              <a:rPr lang="ru-RU" b="1" dirty="0" err="1" smtClean="0">
                <a:solidFill>
                  <a:schemeClr val="tx2"/>
                </a:solidFill>
              </a:rPr>
              <a:t>антонимически</a:t>
            </a:r>
            <a:r>
              <a:rPr lang="ru-RU" b="1" dirty="0" smtClean="0">
                <a:solidFill>
                  <a:schemeClr val="tx2"/>
                </a:solidFill>
              </a:rPr>
              <a:t>	й</a:t>
            </a:r>
            <a:endParaRPr lang="ru-RU" dirty="0">
              <a:solidFill>
                <a:schemeClr val="tx2"/>
              </a:solidFill>
            </a:endParaRPr>
          </a:p>
        </p:txBody>
      </p:sp>
      <p:cxnSp>
        <p:nvCxnSpPr>
          <p:cNvPr id="4" name="Прямая соединительная линия 3"/>
          <p:cNvCxnSpPr/>
          <p:nvPr/>
        </p:nvCxnSpPr>
        <p:spPr>
          <a:xfrm>
            <a:off x="1143000" y="2996952"/>
            <a:ext cx="2420888" cy="36004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>
            <a:off x="1331640" y="3284984"/>
            <a:ext cx="6336704" cy="0"/>
          </a:xfrm>
          <a:prstGeom prst="line">
            <a:avLst/>
          </a:prstGeom>
          <a:ln>
            <a:solidFill>
              <a:srgbClr val="00B05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>
            <a:off x="1331640" y="3573016"/>
            <a:ext cx="3528392" cy="0"/>
          </a:xfrm>
          <a:prstGeom prst="line">
            <a:avLst/>
          </a:prstGeom>
          <a:ln>
            <a:solidFill>
              <a:srgbClr val="00B05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501879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оугольник 15"/>
          <p:cNvSpPr/>
          <p:nvPr/>
        </p:nvSpPr>
        <p:spPr>
          <a:xfrm>
            <a:off x="2307693" y="5157192"/>
            <a:ext cx="409118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chemeClr val="tx2"/>
                </a:solidFill>
              </a:rPr>
              <a:t>Отсылочный способ толкования </a:t>
            </a:r>
            <a:endParaRPr lang="ru-RU" dirty="0">
              <a:solidFill>
                <a:schemeClr val="tx2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2008" y="1484784"/>
            <a:ext cx="6858000" cy="2066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3" name="Прямая соединительная линия 2"/>
          <p:cNvCxnSpPr/>
          <p:nvPr/>
        </p:nvCxnSpPr>
        <p:spPr>
          <a:xfrm>
            <a:off x="2771800" y="3356992"/>
            <a:ext cx="1224136" cy="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629729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836712"/>
            <a:ext cx="7024744" cy="673144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Аннотация к словарю</a:t>
            </a:r>
            <a:endParaRPr lang="ru-RU" b="1" dirty="0">
              <a:solidFill>
                <a:schemeClr val="tx1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844824"/>
            <a:ext cx="7884368" cy="4324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26812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764704"/>
            <a:ext cx="7024744" cy="864096"/>
          </a:xfrm>
        </p:spPr>
        <p:txBody>
          <a:bodyPr/>
          <a:lstStyle/>
          <a:p>
            <a:pPr algn="ctr"/>
            <a:r>
              <a:rPr lang="ru-RU" b="1" dirty="0" smtClean="0"/>
              <a:t>Пометы</a:t>
            </a:r>
            <a:endParaRPr lang="ru-RU" b="1" dirty="0"/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138929524"/>
              </p:ext>
            </p:extLst>
          </p:nvPr>
        </p:nvGraphicFramePr>
        <p:xfrm>
          <a:off x="1043492" y="1844824"/>
          <a:ext cx="6777317" cy="398780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2535651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692696"/>
            <a:ext cx="7024744" cy="864096"/>
          </a:xfrm>
        </p:spPr>
        <p:txBody>
          <a:bodyPr>
            <a:normAutofit/>
          </a:bodyPr>
          <a:lstStyle/>
          <a:p>
            <a:pPr lvl="0" algn="ctr"/>
            <a:r>
              <a:rPr lang="ru-RU" b="1" dirty="0"/>
              <a:t>Грамматические пометы </a:t>
            </a:r>
            <a:endParaRPr lang="ru-RU" dirty="0"/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3" y="1556792"/>
            <a:ext cx="3744416" cy="32403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5" y="2912368"/>
            <a:ext cx="4320211" cy="34563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14" name="Прямая соединительная линия 13"/>
          <p:cNvCxnSpPr/>
          <p:nvPr/>
        </p:nvCxnSpPr>
        <p:spPr>
          <a:xfrm>
            <a:off x="6804248" y="3645024"/>
            <a:ext cx="432048" cy="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>
            <a:off x="1331640" y="1772816"/>
            <a:ext cx="936104" cy="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>
            <a:off x="5292080" y="4941168"/>
            <a:ext cx="504056" cy="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824852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836712"/>
            <a:ext cx="7024744" cy="648072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>Стилистические пометы</a:t>
            </a:r>
            <a:endParaRPr lang="ru-RU" b="1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1772816"/>
            <a:ext cx="6858000" cy="4057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5" name="Прямая соединительная линия 4"/>
          <p:cNvCxnSpPr/>
          <p:nvPr/>
        </p:nvCxnSpPr>
        <p:spPr>
          <a:xfrm>
            <a:off x="5652120" y="2780928"/>
            <a:ext cx="648072" cy="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>
            <a:off x="6876256" y="2204864"/>
            <a:ext cx="1368152" cy="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820179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59628" y="692696"/>
            <a:ext cx="7024744" cy="864096"/>
          </a:xfrm>
        </p:spPr>
        <p:txBody>
          <a:bodyPr/>
          <a:lstStyle/>
          <a:p>
            <a:pPr algn="ctr"/>
            <a:r>
              <a:rPr lang="ru-RU" b="1" dirty="0"/>
              <a:t>Стилистические пометы</a:t>
            </a:r>
            <a:endParaRPr lang="ru-RU" dirty="0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4888" y="1491630"/>
            <a:ext cx="6858000" cy="1714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3356992"/>
            <a:ext cx="6120680" cy="29589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9" name="Прямая соединительная линия 8"/>
          <p:cNvCxnSpPr/>
          <p:nvPr/>
        </p:nvCxnSpPr>
        <p:spPr>
          <a:xfrm>
            <a:off x="5148064" y="4437112"/>
            <a:ext cx="936104" cy="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>
            <a:off x="2627784" y="1772816"/>
            <a:ext cx="936104" cy="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72868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836712"/>
            <a:ext cx="7024744" cy="720080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chemeClr val="tx2"/>
                </a:solidFill>
              </a:rPr>
              <a:t>Исторические пометы</a:t>
            </a:r>
            <a:endParaRPr lang="ru-RU" b="1" dirty="0">
              <a:solidFill>
                <a:schemeClr val="tx2"/>
              </a:solidFill>
            </a:endParaRP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628800"/>
            <a:ext cx="6858000" cy="2019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5" name="Прямая соединительная линия 4"/>
          <p:cNvCxnSpPr/>
          <p:nvPr/>
        </p:nvCxnSpPr>
        <p:spPr>
          <a:xfrm>
            <a:off x="4644008" y="2816932"/>
            <a:ext cx="648072" cy="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3080" y="3933056"/>
            <a:ext cx="6858000" cy="2066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9" name="Прямая соединительная линия 8"/>
          <p:cNvCxnSpPr/>
          <p:nvPr/>
        </p:nvCxnSpPr>
        <p:spPr>
          <a:xfrm>
            <a:off x="4716016" y="4869160"/>
            <a:ext cx="504056" cy="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67430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490" y="836712"/>
            <a:ext cx="7024744" cy="576064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/>
              <a:t>Экспрессивные пометы </a:t>
            </a:r>
            <a:endParaRPr lang="ru-RU" dirty="0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412776"/>
            <a:ext cx="6858000" cy="2152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3212976"/>
            <a:ext cx="6858000" cy="2543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5" name="Прямая соединительная линия 4"/>
          <p:cNvCxnSpPr/>
          <p:nvPr/>
        </p:nvCxnSpPr>
        <p:spPr>
          <a:xfrm>
            <a:off x="3347864" y="1844824"/>
            <a:ext cx="1008112" cy="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>
            <a:off x="4355976" y="5013176"/>
            <a:ext cx="864096" cy="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118578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836712"/>
            <a:ext cx="7024744" cy="745152"/>
          </a:xfrm>
        </p:spPr>
        <p:txBody>
          <a:bodyPr/>
          <a:lstStyle/>
          <a:p>
            <a:r>
              <a:rPr lang="ru-RU" b="1" dirty="0"/>
              <a:t>Функциональные пометы </a:t>
            </a:r>
            <a:endParaRPr lang="ru-RU" dirty="0"/>
          </a:p>
        </p:txBody>
      </p:sp>
      <p:pic>
        <p:nvPicPr>
          <p:cNvPr id="14340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556792"/>
            <a:ext cx="7416824" cy="24482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7" name="Прямая соединительная линия 6"/>
          <p:cNvCxnSpPr/>
          <p:nvPr/>
        </p:nvCxnSpPr>
        <p:spPr>
          <a:xfrm>
            <a:off x="4283968" y="1916832"/>
            <a:ext cx="720080" cy="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14341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2392" y="4149080"/>
            <a:ext cx="6858000" cy="1943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11" name="Прямая соединительная линия 10"/>
          <p:cNvCxnSpPr/>
          <p:nvPr/>
        </p:nvCxnSpPr>
        <p:spPr>
          <a:xfrm>
            <a:off x="5004048" y="4581128"/>
            <a:ext cx="720080" cy="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53881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836712"/>
            <a:ext cx="7024744" cy="601136"/>
          </a:xfrm>
        </p:spPr>
        <p:txBody>
          <a:bodyPr>
            <a:normAutofit fontScale="90000"/>
          </a:bodyPr>
          <a:lstStyle/>
          <a:p>
            <a:pPr lvl="0" algn="ctr"/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/>
              <a:t/>
            </a:r>
            <a:br>
              <a:rPr lang="ru-RU" b="1" dirty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b="1" dirty="0"/>
              <a:t>Этимологические пометы</a:t>
            </a:r>
            <a:endParaRPr lang="ru-RU" dirty="0"/>
          </a:p>
        </p:txBody>
      </p:sp>
      <p:pic>
        <p:nvPicPr>
          <p:cNvPr id="1638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1500188"/>
            <a:ext cx="6858000" cy="3857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7" name="Прямая соединительная линия 6"/>
          <p:cNvCxnSpPr/>
          <p:nvPr/>
        </p:nvCxnSpPr>
        <p:spPr>
          <a:xfrm>
            <a:off x="4427984" y="1844824"/>
            <a:ext cx="2304256" cy="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>
            <a:off x="3851920" y="4005064"/>
            <a:ext cx="1728192" cy="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56793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836712"/>
            <a:ext cx="7024744" cy="792088"/>
          </a:xfrm>
        </p:spPr>
        <p:txBody>
          <a:bodyPr/>
          <a:lstStyle/>
          <a:p>
            <a:pPr algn="ctr"/>
            <a:r>
              <a:rPr lang="ru-RU" dirty="0" smtClean="0"/>
              <a:t>Иллюстрации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04850096"/>
              </p:ext>
            </p:extLst>
          </p:nvPr>
        </p:nvGraphicFramePr>
        <p:xfrm>
          <a:off x="1043492" y="1844824"/>
          <a:ext cx="6777317" cy="398780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5140634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052736"/>
            <a:ext cx="6858000" cy="1714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5" name="Прямая соединительная линия 4"/>
          <p:cNvCxnSpPr/>
          <p:nvPr/>
        </p:nvCxnSpPr>
        <p:spPr>
          <a:xfrm>
            <a:off x="4355976" y="1628800"/>
            <a:ext cx="2232248" cy="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5076056" y="2564904"/>
            <a:ext cx="2160240" cy="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1907704" y="404664"/>
            <a:ext cx="145264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chemeClr val="tx2"/>
                </a:solidFill>
              </a:rPr>
              <a:t>Речения</a:t>
            </a:r>
            <a:endParaRPr lang="ru-RU" sz="2400" b="1" dirty="0">
              <a:solidFill>
                <a:schemeClr val="tx2"/>
              </a:solidFill>
            </a:endParaRPr>
          </a:p>
        </p:txBody>
      </p:sp>
      <p:pic>
        <p:nvPicPr>
          <p:cNvPr id="1741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2852936"/>
            <a:ext cx="7416824" cy="33338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14" name="Прямая соединительная линия 13"/>
          <p:cNvCxnSpPr/>
          <p:nvPr/>
        </p:nvCxnSpPr>
        <p:spPr>
          <a:xfrm>
            <a:off x="1259632" y="5805264"/>
            <a:ext cx="4896544" cy="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5725305" y="6002144"/>
            <a:ext cx="31678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chemeClr val="tx2"/>
                </a:solidFill>
              </a:rPr>
              <a:t>Искусственный контекст</a:t>
            </a:r>
            <a:endParaRPr lang="ru-RU" b="1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60334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/>
            </a:r>
            <a:br>
              <a:rPr lang="ru-RU" dirty="0">
                <a:solidFill>
                  <a:schemeClr val="tx1"/>
                </a:solidFill>
              </a:rPr>
            </a:br>
            <a:r>
              <a:rPr lang="ru-RU" dirty="0" smtClean="0">
                <a:solidFill>
                  <a:schemeClr val="tx1"/>
                </a:solidFill>
              </a:rPr>
              <a:t/>
            </a:r>
            <a:br>
              <a:rPr lang="ru-RU" dirty="0" smtClean="0">
                <a:solidFill>
                  <a:schemeClr val="tx1"/>
                </a:solidFill>
              </a:rPr>
            </a:br>
            <a:r>
              <a:rPr lang="ru-RU" dirty="0">
                <a:solidFill>
                  <a:schemeClr val="tx1"/>
                </a:solidFill>
              </a:rPr>
              <a:t/>
            </a:r>
            <a:br>
              <a:rPr lang="ru-RU" dirty="0">
                <a:solidFill>
                  <a:schemeClr val="tx1"/>
                </a:solidFill>
              </a:rPr>
            </a:br>
            <a:r>
              <a:rPr lang="ru-RU" dirty="0" smtClean="0">
                <a:solidFill>
                  <a:schemeClr val="tx1"/>
                </a:solidFill>
              </a:rPr>
              <a:t>Кузнецов Сергей Александрович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2425211"/>
            <a:ext cx="3464446" cy="39745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4283968" y="2924944"/>
            <a:ext cx="4392488" cy="2585323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оветский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и российский лингвист, специалист в области лексической семантики, морфологии, теории и практики лексикографии. Доктор филологических наук, профессор кафедры русского языка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СПбГу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директор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Центра коммуникативных компетенций, СПбГУ, заместитель директора НИИ проблем государственного языка, 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СПбГУ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6632760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404664"/>
            <a:ext cx="6858000" cy="3324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5" name="Прямая соединительная линия 4"/>
          <p:cNvCxnSpPr/>
          <p:nvPr/>
        </p:nvCxnSpPr>
        <p:spPr>
          <a:xfrm>
            <a:off x="755576" y="1700808"/>
            <a:ext cx="6048672" cy="72008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>
            <a:off x="467544" y="1991804"/>
            <a:ext cx="1224136" cy="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7181528" y="2391271"/>
            <a:ext cx="136928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chemeClr val="tx2"/>
                </a:solidFill>
              </a:rPr>
              <a:t>Цитаты</a:t>
            </a:r>
            <a:endParaRPr lang="ru-RU" sz="2400" b="1" dirty="0">
              <a:solidFill>
                <a:schemeClr val="tx2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8171" y="4266768"/>
            <a:ext cx="6858000" cy="1800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3" name="Прямая соединительная линия 2"/>
          <p:cNvCxnSpPr>
            <a:endCxn id="2050" idx="2"/>
          </p:cNvCxnSpPr>
          <p:nvPr/>
        </p:nvCxnSpPr>
        <p:spPr>
          <a:xfrm>
            <a:off x="3347864" y="6066993"/>
            <a:ext cx="1089307" cy="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582058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836712"/>
            <a:ext cx="6858000" cy="2076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2813" y="2420888"/>
            <a:ext cx="7316787" cy="2616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987824" y="5362539"/>
            <a:ext cx="453681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rgbClr val="002060"/>
                </a:solidFill>
              </a:rPr>
              <a:t>Пословицы и поговорки</a:t>
            </a:r>
            <a:endParaRPr lang="ru-RU" sz="28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5880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6256" y="692696"/>
            <a:ext cx="7024744" cy="638944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>Условные обозначения</a:t>
            </a:r>
            <a:endParaRPr lang="ru-RU" b="1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1340768"/>
            <a:ext cx="6858000" cy="16480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2762250"/>
            <a:ext cx="6858000" cy="133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5" name="Прямая соединительная линия 4"/>
          <p:cNvCxnSpPr/>
          <p:nvPr/>
        </p:nvCxnSpPr>
        <p:spPr>
          <a:xfrm>
            <a:off x="3563888" y="3429000"/>
            <a:ext cx="2520280" cy="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4365104"/>
            <a:ext cx="6858000" cy="1571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9" name="Прямая соединительная линия 8"/>
          <p:cNvCxnSpPr/>
          <p:nvPr/>
        </p:nvCxnSpPr>
        <p:spPr>
          <a:xfrm>
            <a:off x="6084168" y="5301208"/>
            <a:ext cx="648072" cy="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73318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332656"/>
            <a:ext cx="7024744" cy="648072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/>
              <a:t>Условные обозначения</a:t>
            </a:r>
            <a:endParaRPr lang="ru-RU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908720"/>
            <a:ext cx="6858000" cy="1771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2701199"/>
            <a:ext cx="6858000" cy="1400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5" name="Прямая соединительная линия 4"/>
          <p:cNvCxnSpPr/>
          <p:nvPr/>
        </p:nvCxnSpPr>
        <p:spPr>
          <a:xfrm>
            <a:off x="2699792" y="3212976"/>
            <a:ext cx="432048" cy="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10245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0460" y="4101374"/>
            <a:ext cx="6858000" cy="24239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7" name="Прямая соединительная линия 6"/>
          <p:cNvCxnSpPr/>
          <p:nvPr/>
        </p:nvCxnSpPr>
        <p:spPr>
          <a:xfrm>
            <a:off x="1475656" y="6021288"/>
            <a:ext cx="504056" cy="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676269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764704"/>
            <a:ext cx="7024744" cy="601136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rgbClr val="002060"/>
                </a:solidFill>
              </a:rPr>
              <a:t>Выводы</a:t>
            </a:r>
            <a:endParaRPr lang="ru-RU" b="1" dirty="0">
              <a:solidFill>
                <a:srgbClr val="002060"/>
              </a:solidFill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165366981"/>
              </p:ext>
            </p:extLst>
          </p:nvPr>
        </p:nvGraphicFramePr>
        <p:xfrm>
          <a:off x="1043492" y="1512916"/>
          <a:ext cx="6777317" cy="472439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8245050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469484494"/>
              </p:ext>
            </p:extLst>
          </p:nvPr>
        </p:nvGraphicFramePr>
        <p:xfrm>
          <a:off x="1043492" y="980728"/>
          <a:ext cx="6777317" cy="485190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7905193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136207544"/>
              </p:ext>
            </p:extLst>
          </p:nvPr>
        </p:nvGraphicFramePr>
        <p:xfrm>
          <a:off x="1043492" y="1163782"/>
          <a:ext cx="6777317" cy="466884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5933883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59632" y="1340768"/>
            <a:ext cx="6777317" cy="2448271"/>
          </a:xfr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/>
          <a:lstStyle/>
          <a:p>
            <a:pPr marL="68580" indent="0" algn="ctr">
              <a:buNone/>
            </a:pPr>
            <a:endParaRPr lang="ru-RU" dirty="0" smtClean="0"/>
          </a:p>
          <a:p>
            <a:pPr marL="68580" indent="0" algn="ctr">
              <a:buNone/>
            </a:pPr>
            <a:r>
              <a:rPr lang="ru-RU" dirty="0" smtClean="0"/>
              <a:t>Таким образом можно заключить, что представленные в предисловии цели и задачи «Большого толкового словаря </a:t>
            </a:r>
            <a:r>
              <a:rPr lang="ru-RU" dirty="0"/>
              <a:t>русского языка</a:t>
            </a:r>
            <a:r>
              <a:rPr lang="ru-RU" dirty="0" smtClean="0"/>
              <a:t>» были достигнуты.</a:t>
            </a:r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4221088"/>
            <a:ext cx="2007983" cy="19442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47823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490" y="692696"/>
            <a:ext cx="7024744" cy="1477968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ctr"/>
            <a:r>
              <a:rPr lang="ru-RU" sz="3200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Классификация лингвистического словаря на основе семиотического параметра </a:t>
            </a:r>
            <a:endParaRPr lang="ru-RU" sz="3200" dirty="0">
              <a:solidFill>
                <a:schemeClr val="tx2">
                  <a:lumMod val="50000"/>
                </a:schemeClr>
              </a:solidFill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633030899"/>
              </p:ext>
            </p:extLst>
          </p:nvPr>
        </p:nvGraphicFramePr>
        <p:xfrm>
          <a:off x="1043492" y="2323652"/>
          <a:ext cx="6777317" cy="350897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7733632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610605"/>
            <a:ext cx="6353944" cy="30513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16" name="Прямая соединительная линия 15"/>
          <p:cNvCxnSpPr/>
          <p:nvPr/>
        </p:nvCxnSpPr>
        <p:spPr>
          <a:xfrm>
            <a:off x="755576" y="836712"/>
            <a:ext cx="1080120" cy="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>
            <a:off x="2123728" y="980728"/>
            <a:ext cx="4392488" cy="0"/>
          </a:xfrm>
          <a:prstGeom prst="line">
            <a:avLst/>
          </a:prstGeom>
          <a:ln>
            <a:solidFill>
              <a:srgbClr val="00B05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0877" y="3862429"/>
            <a:ext cx="8424936" cy="25188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24" name="Прямая соединительная линия 23"/>
          <p:cNvCxnSpPr/>
          <p:nvPr/>
        </p:nvCxnSpPr>
        <p:spPr>
          <a:xfrm>
            <a:off x="2699792" y="5805264"/>
            <a:ext cx="5472608" cy="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6" name="Прямая соединительная линия 25"/>
          <p:cNvCxnSpPr/>
          <p:nvPr/>
        </p:nvCxnSpPr>
        <p:spPr>
          <a:xfrm flipV="1">
            <a:off x="755576" y="6021288"/>
            <a:ext cx="6480720" cy="72008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6801721" y="2136304"/>
            <a:ext cx="8691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Рис. 1</a:t>
            </a:r>
            <a:endParaRPr lang="ru-RU" b="1" dirty="0"/>
          </a:p>
        </p:txBody>
      </p:sp>
      <p:sp>
        <p:nvSpPr>
          <p:cNvPr id="28" name="TextBox 27"/>
          <p:cNvSpPr txBox="1"/>
          <p:nvPr/>
        </p:nvSpPr>
        <p:spPr>
          <a:xfrm>
            <a:off x="6367147" y="3933056"/>
            <a:ext cx="8691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Рис. 2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26394304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836712"/>
            <a:ext cx="7024744" cy="1296144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ctr"/>
            <a:r>
              <a:rPr lang="ru-RU" sz="2800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Классификация лингвистического словаря на основе формального параметра </a:t>
            </a:r>
            <a:endParaRPr lang="ru-RU" sz="2800" b="1" dirty="0">
              <a:solidFill>
                <a:schemeClr val="tx2">
                  <a:lumMod val="50000"/>
                </a:schemeClr>
              </a:solidFill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41880095"/>
              </p:ext>
            </p:extLst>
          </p:nvPr>
        </p:nvGraphicFramePr>
        <p:xfrm>
          <a:off x="1043492" y="2323652"/>
          <a:ext cx="6777317" cy="350897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7920152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859755"/>
            <a:ext cx="7920881" cy="962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8084" y="2276872"/>
            <a:ext cx="4328412" cy="3400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9" name="Прямая соединительная линия 8"/>
          <p:cNvCxnSpPr/>
          <p:nvPr/>
        </p:nvCxnSpPr>
        <p:spPr>
          <a:xfrm>
            <a:off x="1331640" y="1196752"/>
            <a:ext cx="2808312" cy="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897065" y="490423"/>
            <a:ext cx="8691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Рис</a:t>
            </a:r>
            <a:r>
              <a:rPr lang="ru-RU" dirty="0" smtClean="0"/>
              <a:t>. </a:t>
            </a:r>
            <a:r>
              <a:rPr lang="ru-RU" b="1" dirty="0" smtClean="0"/>
              <a:t>3</a:t>
            </a:r>
            <a:endParaRPr lang="ru-RU" b="1" dirty="0"/>
          </a:p>
        </p:txBody>
      </p:sp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138363"/>
            <a:ext cx="4528572" cy="2581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16" name="Прямая соединительная линия 15"/>
          <p:cNvCxnSpPr/>
          <p:nvPr/>
        </p:nvCxnSpPr>
        <p:spPr>
          <a:xfrm>
            <a:off x="611560" y="2420888"/>
            <a:ext cx="3816424" cy="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>
            <a:off x="323528" y="2708920"/>
            <a:ext cx="1008112" cy="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319841" y="4553148"/>
            <a:ext cx="8691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Рис. 4</a:t>
            </a:r>
            <a:endParaRPr lang="ru-RU" b="1" dirty="0"/>
          </a:p>
        </p:txBody>
      </p:sp>
      <p:cxnSp>
        <p:nvCxnSpPr>
          <p:cNvPr id="23" name="Прямая соединительная линия 22"/>
          <p:cNvCxnSpPr/>
          <p:nvPr/>
        </p:nvCxnSpPr>
        <p:spPr>
          <a:xfrm>
            <a:off x="5004048" y="2564904"/>
            <a:ext cx="720080" cy="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/>
          <p:cNvCxnSpPr/>
          <p:nvPr/>
        </p:nvCxnSpPr>
        <p:spPr>
          <a:xfrm>
            <a:off x="5940152" y="2564904"/>
            <a:ext cx="1800200" cy="0"/>
          </a:xfrm>
          <a:prstGeom prst="line">
            <a:avLst/>
          </a:prstGeom>
          <a:ln>
            <a:solidFill>
              <a:srgbClr val="0070C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6" name="TextBox 25"/>
          <p:cNvSpPr txBox="1"/>
          <p:nvPr/>
        </p:nvSpPr>
        <p:spPr>
          <a:xfrm>
            <a:off x="6840251" y="1907540"/>
            <a:ext cx="8691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Рис. 5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27521564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490" y="764704"/>
            <a:ext cx="7024744" cy="140596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ctr"/>
            <a:r>
              <a:rPr lang="ru-RU" sz="2800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Классификация лингвистического словаря на основе прагматического параметра </a:t>
            </a:r>
            <a:endParaRPr lang="ru-RU" sz="2800" b="1" dirty="0">
              <a:solidFill>
                <a:schemeClr val="tx2">
                  <a:lumMod val="50000"/>
                </a:schemeClr>
              </a:solidFill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1648211"/>
              </p:ext>
            </p:extLst>
          </p:nvPr>
        </p:nvGraphicFramePr>
        <p:xfrm>
          <a:off x="1043492" y="2323652"/>
          <a:ext cx="6777317" cy="350897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7571047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стин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Остин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Базовая">
      <a: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48000">
              <a:schemeClr val="phClr">
                <a:tint val="54000"/>
                <a:satMod val="140000"/>
              </a:schemeClr>
            </a:gs>
            <a:gs pos="100000">
              <a:schemeClr val="phClr">
                <a:tint val="24000"/>
                <a:satMod val="260000"/>
              </a:schemeClr>
            </a:gs>
          </a:gsLst>
          <a:lin ang="1620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48000"/>
                <a:satMod val="180000"/>
                <a:lumMod val="94000"/>
              </a:schemeClr>
            </a:gs>
            <a:gs pos="100000">
              <a:schemeClr val="phClr">
                <a:shade val="48000"/>
                <a:satMod val="180000"/>
                <a:lumMod val="94000"/>
              </a:schemeClr>
            </a:gs>
          </a:gsLst>
          <a:lin ang="4140000" scaled="1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12700" dir="5400000" sx="102000" sy="102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762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19800000"/>
            </a:lightRig>
          </a:scene3d>
          <a:sp3d prstMaterial="metal">
            <a:bevelT w="38100" h="38100"/>
          </a:sp3d>
        </a:effectStyle>
        <a:effectStyle>
          <a:effectLst>
            <a:outerShdw blurRad="114300" dist="114300" dir="5400000" rotWithShape="0">
              <a:srgbClr val="000000">
                <a:alpha val="7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plastic"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94000"/>
                <a:satMod val="114000"/>
                <a:lumMod val="96000"/>
              </a:schemeClr>
            </a:gs>
            <a:gs pos="62000">
              <a:schemeClr val="phClr">
                <a:tint val="92000"/>
                <a:shade val="66000"/>
                <a:satMod val="110000"/>
                <a:lumMod val="80000"/>
              </a:schemeClr>
            </a:gs>
            <a:gs pos="100000">
              <a:schemeClr val="phClr">
                <a:tint val="89000"/>
                <a:shade val="62000"/>
                <a:satMod val="110000"/>
                <a:lumMod val="7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80000"/>
                <a:shade val="58000"/>
              </a:schemeClr>
              <a:schemeClr val="phClr">
                <a:tint val="73000"/>
                <a:shade val="68000"/>
                <a:satMod val="15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Austin</Template>
  <TotalTime>1077</TotalTime>
  <Words>829</Words>
  <Application>Microsoft Office PowerPoint</Application>
  <PresentationFormat>Экран (4:3)</PresentationFormat>
  <Paragraphs>125</Paragraphs>
  <Slides>47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47</vt:i4>
      </vt:variant>
    </vt:vector>
  </HeadingPairs>
  <TitlesOfParts>
    <vt:vector size="48" baseType="lpstr">
      <vt:lpstr>Остин</vt:lpstr>
      <vt:lpstr>           Обзор «Большого толкового словаря русского языка» Кузнецова С.А. </vt:lpstr>
      <vt:lpstr>Презентация PowerPoint</vt:lpstr>
      <vt:lpstr>Аннотация к словарю</vt:lpstr>
      <vt:lpstr>   Кузнецов Сергей Александрович</vt:lpstr>
      <vt:lpstr>Классификация лингвистического словаря на основе семиотического параметра </vt:lpstr>
      <vt:lpstr>Презентация PowerPoint</vt:lpstr>
      <vt:lpstr>Классификация лингвистического словаря на основе формального параметра </vt:lpstr>
      <vt:lpstr>Презентация PowerPoint</vt:lpstr>
      <vt:lpstr>Классификация лингвистического словаря на основе прагматического параметра </vt:lpstr>
      <vt:lpstr>Презентация PowerPoint</vt:lpstr>
      <vt:lpstr>Классификация лингвистического словаря на основе лингвистического параметра </vt:lpstr>
      <vt:lpstr>Презентация PowerPoint</vt:lpstr>
      <vt:lpstr>Презентация PowerPoint</vt:lpstr>
      <vt:lpstr>Макроструктура Словаря</vt:lpstr>
      <vt:lpstr>Макроструктура Словаря</vt:lpstr>
      <vt:lpstr>Презентация PowerPoint</vt:lpstr>
      <vt:lpstr>Цель и задача Словаря</vt:lpstr>
      <vt:lpstr> Компоненты макроструктуры словаря</vt:lpstr>
      <vt:lpstr>Презентация PowerPoint</vt:lpstr>
      <vt:lpstr>Презентация PowerPoint</vt:lpstr>
      <vt:lpstr>Презентация PowerPoint</vt:lpstr>
      <vt:lpstr>Микроструктура Словаря</vt:lpstr>
      <vt:lpstr>Заголовочное слово</vt:lpstr>
      <vt:lpstr>Презентация PowerPoint</vt:lpstr>
      <vt:lpstr>Способы толкования ЛЗ, имеющиеся в Словаре</vt:lpstr>
      <vt:lpstr>Способы толкования ЛЗ, имеющиеся в Словаре</vt:lpstr>
      <vt:lpstr>Способы толкования ЛЗ, имеющиеся в Словаре</vt:lpstr>
      <vt:lpstr>Способы толкования ЛЗ, имеющиеся в Словаре</vt:lpstr>
      <vt:lpstr>Презентация PowerPoint</vt:lpstr>
      <vt:lpstr>Пометы</vt:lpstr>
      <vt:lpstr>Грамматические пометы </vt:lpstr>
      <vt:lpstr>Стилистические пометы</vt:lpstr>
      <vt:lpstr>Стилистические пометы</vt:lpstr>
      <vt:lpstr>Исторические пометы</vt:lpstr>
      <vt:lpstr>Экспрессивные пометы </vt:lpstr>
      <vt:lpstr>Функциональные пометы </vt:lpstr>
      <vt:lpstr>    Этимологические пометы</vt:lpstr>
      <vt:lpstr>Иллюстрации</vt:lpstr>
      <vt:lpstr>Презентация PowerPoint</vt:lpstr>
      <vt:lpstr>Презентация PowerPoint</vt:lpstr>
      <vt:lpstr>Презентация PowerPoint</vt:lpstr>
      <vt:lpstr>Условные обозначения</vt:lpstr>
      <vt:lpstr>Условные обозначения</vt:lpstr>
      <vt:lpstr>Выводы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Салта</dc:creator>
  <cp:lastModifiedBy>Пользователь</cp:lastModifiedBy>
  <cp:revision>68</cp:revision>
  <dcterms:created xsi:type="dcterms:W3CDTF">2021-09-25T15:07:07Z</dcterms:created>
  <dcterms:modified xsi:type="dcterms:W3CDTF">2022-09-25T11:08:53Z</dcterms:modified>
</cp:coreProperties>
</file>