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0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8500-8DAB-4416-9015-00CF2ABD11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96CF2-E3E9-4592-8C3A-9501EDFB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96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8500-8DAB-4416-9015-00CF2ABD11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96CF2-E3E9-4592-8C3A-9501EDFB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820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8500-8DAB-4416-9015-00CF2ABD11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96CF2-E3E9-4592-8C3A-9501EDFB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79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8500-8DAB-4416-9015-00CF2ABD11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96CF2-E3E9-4592-8C3A-9501EDFB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360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8500-8DAB-4416-9015-00CF2ABD11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96CF2-E3E9-4592-8C3A-9501EDFB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207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8500-8DAB-4416-9015-00CF2ABD11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96CF2-E3E9-4592-8C3A-9501EDFB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724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8500-8DAB-4416-9015-00CF2ABD11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96CF2-E3E9-4592-8C3A-9501EDFB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495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8500-8DAB-4416-9015-00CF2ABD11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96CF2-E3E9-4592-8C3A-9501EDFB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739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8500-8DAB-4416-9015-00CF2ABD11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96CF2-E3E9-4592-8C3A-9501EDFB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14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8500-8DAB-4416-9015-00CF2ABD11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96CF2-E3E9-4592-8C3A-9501EDFB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109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8500-8DAB-4416-9015-00CF2ABD11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96CF2-E3E9-4592-8C3A-9501EDFB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73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88500-8DAB-4416-9015-00CF2ABD116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96CF2-E3E9-4592-8C3A-9501EDFB2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173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4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70263"/>
            <a:ext cx="9144000" cy="2046514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ru-RU" b="1" dirty="0" smtClean="0"/>
              <a:t>Финансовая грамотность. Бумажные деньги.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621280"/>
            <a:ext cx="9144000" cy="3631474"/>
          </a:xfrm>
          <a:solidFill>
            <a:srgbClr val="FFFF00"/>
          </a:solidFill>
        </p:spPr>
        <p:txBody>
          <a:bodyPr/>
          <a:lstStyle/>
          <a:p>
            <a:pPr algn="r"/>
            <a:r>
              <a:rPr lang="ru-RU" b="1" dirty="0" smtClean="0"/>
              <a:t>Автор: Иванова Т. А., </a:t>
            </a:r>
          </a:p>
          <a:p>
            <a:pPr algn="r"/>
            <a:r>
              <a:rPr lang="ru-RU" b="1" dirty="0" smtClean="0"/>
              <a:t>учитель начальных классов</a:t>
            </a:r>
          </a:p>
          <a:p>
            <a:pPr algn="r"/>
            <a:r>
              <a:rPr lang="ru-RU" b="1" dirty="0" smtClean="0"/>
              <a:t>МОУ СШ № 57</a:t>
            </a:r>
          </a:p>
          <a:p>
            <a:pPr algn="r"/>
            <a:r>
              <a:rPr lang="ru-RU" b="1" dirty="0" smtClean="0"/>
              <a:t>Кировского района Волгограда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019" y="2721428"/>
            <a:ext cx="3987981" cy="343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184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01251" cy="2343241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А про то, что совсем не имеет ценности, говорили: ломаного гроша не стоит. И правда, если грош погнуть или разломать на части, он уж точно ничего не будет стоить.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2830693"/>
            <a:ext cx="4461958" cy="36397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83086" y="5594830"/>
            <a:ext cx="4946468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ТВОИ ОБЕЩАНИЯ ЛОМАНОГО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ГРОША НЕ СТОЯТ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3086" y="2801705"/>
            <a:ext cx="4946468" cy="257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24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Ну а как же и где появились бумажные деньги?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92592"/>
          </a:xfrm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Первые бумажные деньги возникли на родине бумаги, в Китае, примерно тысячу лет назад. В то время там в ходу были чугунные и бронзовые монеты с отверстием, о которых мы говорили ранее.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828" y="3213464"/>
            <a:ext cx="3718560" cy="30473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373" y="3213463"/>
            <a:ext cx="5101441" cy="304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4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83172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sz="3600" dirty="0" smtClean="0"/>
              <a:t>Богатым людям приходилось повсюду носить с собой тяжёлые связки из таких монет, что крайне неудобно. И тогда они додумались оставлять деньги на хранение у купцов или ещё у кого-нибудь, а взамен </a:t>
            </a:r>
            <a:r>
              <a:rPr lang="ru-RU" sz="3600" dirty="0"/>
              <a:t>п</a:t>
            </a:r>
            <a:r>
              <a:rPr lang="ru-RU" sz="3600" dirty="0" smtClean="0"/>
              <a:t>олучали специальную расписку, то есть бумагу с подписью и печатью.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8697" y="3248297"/>
            <a:ext cx="6183086" cy="340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590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33641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Потом можно было в любое время прийти в эту «камеру хранения денег», показать расписку и забрать все свои деньги (или их часть) обратно.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0754" y="2185852"/>
            <a:ext cx="9048206" cy="449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262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4833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3200" dirty="0" smtClean="0"/>
              <a:t>Это было очень удобно, и вскоре такие расписки стало выпускать правительство Китая. Так появились первые бумажные деньги. Их называли «летающие деньги», потому что они были гораздо легче, чем связки с металлических монет, весившие порой несколько килограммов.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145" y="3354868"/>
            <a:ext cx="6485709" cy="334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825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dirty="0" smtClean="0"/>
              <a:t>Бумажные деньги называются также </a:t>
            </a:r>
            <a:r>
              <a:rPr lang="ru-RU" b="1" dirty="0" smtClean="0">
                <a:solidFill>
                  <a:srgbClr val="FF0000"/>
                </a:solidFill>
              </a:rPr>
              <a:t>банкнотами</a:t>
            </a:r>
            <a:r>
              <a:rPr lang="ru-RU" dirty="0" smtClean="0"/>
              <a:t> или </a:t>
            </a:r>
            <a:r>
              <a:rPr lang="ru-RU" b="1" dirty="0" smtClean="0">
                <a:solidFill>
                  <a:srgbClr val="FF0000"/>
                </a:solidFill>
              </a:rPr>
              <a:t>купюрами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9644"/>
          </a:xfrm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Через некоторое время бумажные деньги стали выпускаться и в других странах.</a:t>
            </a:r>
          </a:p>
          <a:p>
            <a:r>
              <a:rPr lang="ru-RU" dirty="0" smtClean="0"/>
              <a:t>Вот для примера старинная банкнота – 5 долларов США. Сто лет назад её можно было обменять на серебряный слиток.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6194" y="3620589"/>
            <a:ext cx="4113439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476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6423"/>
            <a:ext cx="10515600" cy="2751908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А вот уже современные банкноты: 1 тысяча и  10 тысяч тихоокеанских франков из Французской Полинезии – островного государства в Тихом океане. Эти банкноты считаются одними из самых красивых в мире.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154204"/>
            <a:ext cx="5042262" cy="32657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3068819"/>
            <a:ext cx="5188132" cy="343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080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7774" y="365125"/>
            <a:ext cx="10656026" cy="1325563"/>
          </a:xfrm>
          <a:solidFill>
            <a:srgbClr val="FFC000"/>
          </a:solidFill>
        </p:spPr>
        <p:txBody>
          <a:bodyPr/>
          <a:lstStyle/>
          <a:p>
            <a:pPr algn="ctr"/>
            <a:r>
              <a:rPr lang="ru-RU" dirty="0" smtClean="0"/>
              <a:t>Самые красивые современные банкноты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7774" y="1690688"/>
            <a:ext cx="5588726" cy="23816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6926" y="1690688"/>
            <a:ext cx="4926874" cy="28551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74" y="4179569"/>
            <a:ext cx="5494020" cy="25173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6926" y="4179569"/>
            <a:ext cx="4926874" cy="251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35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2881"/>
            <a:ext cx="10515600" cy="115824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Укажите, где изображены древние бумажные деньги, а где современные?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8615" y="1341121"/>
            <a:ext cx="2420983" cy="29472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691" y="1488516"/>
            <a:ext cx="3971109" cy="25261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9598" y="1488515"/>
            <a:ext cx="4258492" cy="24566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4150" y="4092539"/>
            <a:ext cx="4173940" cy="25220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615" y="4400370"/>
            <a:ext cx="2338252" cy="20924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2691" y="4288343"/>
            <a:ext cx="4062271" cy="233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796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89" y="365125"/>
            <a:ext cx="10857411" cy="1325563"/>
          </a:xfrm>
          <a:solidFill>
            <a:srgbClr val="FFC000"/>
          </a:solidFill>
        </p:spPr>
        <p:txBody>
          <a:bodyPr/>
          <a:lstStyle/>
          <a:p>
            <a:pPr algn="ctr"/>
            <a:r>
              <a:rPr lang="ru-RU" dirty="0" smtClean="0"/>
              <a:t>Посчитайте, сколько стоит 1 швейцарский франк в рублях?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1931" y="1820091"/>
            <a:ext cx="6148252" cy="22607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9834" y="4312897"/>
            <a:ext cx="1793966" cy="18045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708" y="4432663"/>
            <a:ext cx="1724298" cy="17242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6989" y="4205389"/>
            <a:ext cx="2124891" cy="2019596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496389" y="2996962"/>
            <a:ext cx="4223656" cy="2167776"/>
          </a:xfrm>
          <a:prstGeom prst="rect">
            <a:avLst/>
          </a:prstGeom>
        </p:spPr>
      </p:pic>
      <p:cxnSp>
        <p:nvCxnSpPr>
          <p:cNvPr id="14" name="Прямая со стрелкой 13"/>
          <p:cNvCxnSpPr/>
          <p:nvPr/>
        </p:nvCxnSpPr>
        <p:spPr>
          <a:xfrm flipV="1">
            <a:off x="4397829" y="3248297"/>
            <a:ext cx="1961605" cy="71410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397829" y="4484574"/>
            <a:ext cx="1637211" cy="81023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62147" y="5390606"/>
            <a:ext cx="3675017" cy="120032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Назовите банкноты и монеты, которые вы складывали.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79399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24932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Человечество менялось, и монеты менялись вместе с ним. Товаров становилось всё больше, и для их обмена требовалось всё больше денег.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11976"/>
            <a:ext cx="10515599" cy="4162697"/>
          </a:xfrm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А золота и серебра было не так уж и много. К тому же монеты из драгоценных металлов дорогие, и покупать на них что-то дешёвое, скажем яблоко или кружку молока, неудобно.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621" y="3587931"/>
            <a:ext cx="3196727" cy="25080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3587931"/>
            <a:ext cx="3248296" cy="250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3662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ru-RU" dirty="0" smtClean="0"/>
              <a:t>Посчитайте, сколько стоит 1 тунисский динар в рублях?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77876"/>
            <a:ext cx="4351338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211" y="1776820"/>
            <a:ext cx="5024845" cy="26366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2490" y="4413454"/>
            <a:ext cx="2133601" cy="22381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7441" y="4499586"/>
            <a:ext cx="1932535" cy="18440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1326" y="4728754"/>
            <a:ext cx="1282474" cy="1262744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4815840" y="2760617"/>
            <a:ext cx="1915886" cy="40059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815840" y="4345577"/>
            <a:ext cx="1393371" cy="76635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2688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74829" cy="1325563"/>
          </a:xfrm>
          <a:solidFill>
            <a:srgbClr val="FFC000"/>
          </a:solidFill>
        </p:spPr>
        <p:txBody>
          <a:bodyPr/>
          <a:lstStyle/>
          <a:p>
            <a:pPr algn="ctr"/>
            <a:r>
              <a:rPr lang="ru-RU" dirty="0"/>
              <a:t>Посчитайте, сколько стоит 1 </a:t>
            </a:r>
            <a:r>
              <a:rPr lang="ru-RU" dirty="0" smtClean="0"/>
              <a:t>турецкая лира в </a:t>
            </a:r>
            <a:r>
              <a:rPr lang="ru-RU" dirty="0"/>
              <a:t>рублях?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2621279"/>
            <a:ext cx="5736771" cy="30567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0463" y="2141672"/>
            <a:ext cx="1804851" cy="17488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8778" y="1974668"/>
            <a:ext cx="2601686" cy="25775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70670" y="4621276"/>
            <a:ext cx="1083130" cy="1056712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6248402" y="3126377"/>
            <a:ext cx="1637211" cy="56605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7" idx="1"/>
          </p:cNvCxnSpPr>
          <p:nvPr/>
        </p:nvCxnSpPr>
        <p:spPr>
          <a:xfrm>
            <a:off x="6275613" y="4720046"/>
            <a:ext cx="3995057" cy="42958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47484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06624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Завершим наше занятие народной мудростью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8536" y="1471751"/>
            <a:ext cx="9387841" cy="517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9443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4332" y="566057"/>
            <a:ext cx="9056914" cy="570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31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3784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Поэтому очень скоро люди стали делать монеты из менее дорогих металлов и сплавов – меди, бронзы, чугуна и т. д.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214812"/>
            <a:ext cx="3812177" cy="37157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49" y="2214812"/>
            <a:ext cx="3469821" cy="37157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8970" y="2214812"/>
            <a:ext cx="3254830" cy="363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043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6423"/>
            <a:ext cx="10515600" cy="2211977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Например, в Древнем Китае отливали монеты из чугуна. В центре таких монет делали отверстие, чтобы их можно было нанизывать на шнурок.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119890"/>
            <a:ext cx="4526280" cy="23752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657" y="2618286"/>
            <a:ext cx="5606143" cy="380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217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07812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С тех давних пор какие только монеты не выпускались – большие и маленькие, красивые и не очень, квадратные и треугольные!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8480" y="2718242"/>
            <a:ext cx="3698422" cy="33591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052" y="2272937"/>
            <a:ext cx="4348434" cy="22206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891" y="4397828"/>
            <a:ext cx="3866606" cy="19078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5336" y="4397828"/>
            <a:ext cx="3202306" cy="19078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0620" y="2272937"/>
            <a:ext cx="2434046" cy="204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241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53206" cy="204714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dirty="0" smtClean="0"/>
              <a:t>Были даже монета-</a:t>
            </a:r>
            <a:r>
              <a:rPr lang="ru-RU" dirty="0" err="1" smtClean="0"/>
              <a:t>трансформер</a:t>
            </a:r>
            <a:r>
              <a:rPr lang="ru-RU" dirty="0" smtClean="0"/>
              <a:t> и монета-головоломка, говорящая монета и монета-волчок – всего и не перечислить!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542902"/>
            <a:ext cx="3977640" cy="35269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841" y="2542902"/>
            <a:ext cx="3431176" cy="34921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5063" y="2686456"/>
            <a:ext cx="3396343" cy="320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61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16818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А теперь поговорим о двух удивительных современных монетах. Первая – одна из самых маленьких в мире золотых монет – выпущена в небольшой стране Пал</a:t>
            </a:r>
            <a:r>
              <a:rPr lang="ru-RU" b="1" dirty="0" smtClean="0"/>
              <a:t>а</a:t>
            </a:r>
            <a:r>
              <a:rPr lang="ru-RU" dirty="0" smtClean="0"/>
              <a:t>у.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81943"/>
            <a:ext cx="10515600" cy="4049486"/>
          </a:xfrm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Она имеет форму клевера с четырьмя листочками, который очень редко встречается и , говорят, приносит удачу. Жители Палау верят, что если носить эту прелестную монету с собой, то в жизни обязательно повезёт.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949" y="4066902"/>
            <a:ext cx="3248297" cy="23600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414" y="4066902"/>
            <a:ext cx="3708218" cy="236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5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3013801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А гигантская австралийская золотая монета «Кенгуру» уж точно самая большая и дорогая в мире! Этот монетный великан весит больше одной тонны и оценивается в несколько десятков миллионов долларов!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2702" y="3553099"/>
            <a:ext cx="4474029" cy="28651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8914" y="3461658"/>
            <a:ext cx="5068661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3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4704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ЭТО ИНТЕРЕСНО!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45623"/>
            <a:ext cx="10515600" cy="4731340"/>
          </a:xfrm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В старину на Руси одной из самых мелких малоценных монет был грош – сначала монета 2 копейки, а позднее – полкопейки. Вот почему об очень бедном человеке говорили, что у него нет ни гроша за душой.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132" y="3178629"/>
            <a:ext cx="2978332" cy="27845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396" y="3178629"/>
            <a:ext cx="4755424" cy="278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47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649</Words>
  <Application>Microsoft Office PowerPoint</Application>
  <PresentationFormat>Широкоэкранный</PresentationFormat>
  <Paragraphs>35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Тема Office</vt:lpstr>
      <vt:lpstr>Финансовая грамотность. Бумажные деньги.</vt:lpstr>
      <vt:lpstr>Человечество менялось, и монеты менялись вместе с ним. Товаров становилось всё больше, и для их обмена требовалось всё больше денег.</vt:lpstr>
      <vt:lpstr>Поэтому очень скоро люди стали делать монеты из менее дорогих металлов и сплавов – меди, бронзы, чугуна и т. д.</vt:lpstr>
      <vt:lpstr>Например, в Древнем Китае отливали монеты из чугуна. В центре таких монет делали отверстие, чтобы их можно было нанизывать на шнурок.</vt:lpstr>
      <vt:lpstr>С тех давних пор какие только монеты не выпускались – большие и маленькие, красивые и не очень, квадратные и треугольные!</vt:lpstr>
      <vt:lpstr>Были даже монета-трансформер и монета-головоломка, говорящая монета и монета-волчок – всего и не перечислить!</vt:lpstr>
      <vt:lpstr>А теперь поговорим о двух удивительных современных монетах. Первая – одна из самых маленьких в мире золотых монет – выпущена в небольшой стране Палау.</vt:lpstr>
      <vt:lpstr>А гигантская австралийская золотая монета «Кенгуру» уж точно самая большая и дорогая в мире! Этот монетный великан весит больше одной тонны и оценивается в несколько десятков миллионов долларов!</vt:lpstr>
      <vt:lpstr>ЭТО ИНТЕРЕСНО!</vt:lpstr>
      <vt:lpstr>А про то, что совсем не имеет ценности, говорили: ломаного гроша не стоит. И правда, если грош погнуть или разломать на части, он уж точно ничего не будет стоить.</vt:lpstr>
      <vt:lpstr>Ну а как же и где появились бумажные деньги?</vt:lpstr>
      <vt:lpstr>Богатым людям приходилось повсюду носить с собой тяжёлые связки из таких монет, что крайне неудобно. И тогда они додумались оставлять деньги на хранение у купцов или ещё у кого-нибудь, а взамен получали специальную расписку, то есть бумагу с подписью и печатью.</vt:lpstr>
      <vt:lpstr>Потом можно было в любое время прийти в эту «камеру хранения денег», показать расписку и забрать все свои деньги (или их часть) обратно.</vt:lpstr>
      <vt:lpstr>Это было очень удобно, и вскоре такие расписки стало выпускать правительство Китая. Так появились первые бумажные деньги. Их называли «летающие деньги», потому что они были гораздо легче, чем связки с металлических монет, весившие порой несколько килограммов.</vt:lpstr>
      <vt:lpstr>Бумажные деньги называются также банкнотами или купюрами.</vt:lpstr>
      <vt:lpstr>А вот уже современные банкноты: 1 тысяча и  10 тысяч тихоокеанских франков из Французской Полинезии – островного государства в Тихом океане. Эти банкноты считаются одними из самых красивых в мире.</vt:lpstr>
      <vt:lpstr>Самые красивые современные банкноты</vt:lpstr>
      <vt:lpstr>Укажите, где изображены древние бумажные деньги, а где современные?</vt:lpstr>
      <vt:lpstr>Посчитайте, сколько стоит 1 швейцарский франк в рублях?</vt:lpstr>
      <vt:lpstr>Посчитайте, сколько стоит 1 тунисский динар в рублях?</vt:lpstr>
      <vt:lpstr>Посчитайте, сколько стоит 1 турецкая лира в рублях?</vt:lpstr>
      <vt:lpstr>Завершим наше занятие народной мудростью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Финансовая грамотность. Бумажные деньги.</dc:title>
  <dc:creator>RePack by SPecialiST</dc:creator>
  <cp:lastModifiedBy>RePack by SPecialiST</cp:lastModifiedBy>
  <cp:revision>21</cp:revision>
  <dcterms:created xsi:type="dcterms:W3CDTF">2022-09-25T07:49:33Z</dcterms:created>
  <dcterms:modified xsi:type="dcterms:W3CDTF">2022-09-25T11:13:23Z</dcterms:modified>
</cp:coreProperties>
</file>