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73" r:id="rId6"/>
    <p:sldId id="259" r:id="rId7"/>
    <p:sldId id="270" r:id="rId8"/>
    <p:sldId id="266" r:id="rId9"/>
    <p:sldId id="271" r:id="rId10"/>
    <p:sldId id="265" r:id="rId11"/>
    <p:sldId id="269" r:id="rId12"/>
    <p:sldId id="264" r:id="rId13"/>
    <p:sldId id="267" r:id="rId14"/>
    <p:sldId id="268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 autoAdjust="0"/>
  </p:normalViewPr>
  <p:slideViewPr>
    <p:cSldViewPr>
      <p:cViewPr varScale="1">
        <p:scale>
          <a:sx n="88" d="100"/>
          <a:sy n="88" d="100"/>
        </p:scale>
        <p:origin x="-121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3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8062912" cy="23341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/>
              <a:t>Использование камешков </a:t>
            </a:r>
            <a:r>
              <a:rPr lang="ru-RU" sz="5300" dirty="0" err="1" smtClean="0"/>
              <a:t>Марблс</a:t>
            </a:r>
            <a:r>
              <a:rPr lang="ru-RU" sz="5300" dirty="0" smtClean="0"/>
              <a:t> в работе с детьми дошкольного возраста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949280"/>
            <a:ext cx="8062912" cy="17526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Выполнила: Симонова Е.А.</a:t>
            </a:r>
          </a:p>
          <a:p>
            <a:r>
              <a:rPr lang="ru-RU" sz="2000" b="1" dirty="0" smtClean="0"/>
              <a:t>Воспитатель ГБДОУ д</a:t>
            </a:r>
            <a:r>
              <a:rPr lang="en-US" sz="2000" b="1" dirty="0" smtClean="0"/>
              <a:t>/</a:t>
            </a:r>
            <a:r>
              <a:rPr lang="ru-RU" sz="2000" b="1" dirty="0" smtClean="0"/>
              <a:t>с 3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4987234" cy="346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68960"/>
            <a:ext cx="3557454" cy="2671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2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Дифференциация цветов.</a:t>
            </a:r>
            <a:br>
              <a:rPr lang="ru-RU" sz="2800" dirty="0" smtClean="0"/>
            </a:br>
            <a:r>
              <a:rPr lang="ru-RU" sz="2800" dirty="0" smtClean="0"/>
              <a:t>Игры- </a:t>
            </a:r>
            <a:r>
              <a:rPr lang="ru-RU" sz="2800" smtClean="0"/>
              <a:t>«Мозаика», </a:t>
            </a:r>
            <a:r>
              <a:rPr lang="ru-RU" sz="2800" dirty="0" smtClean="0"/>
              <a:t>«Выложи по образцу», «Укрась» и т.д.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1" y="1628800"/>
            <a:ext cx="4680181" cy="351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96182"/>
            <a:ext cx="3816424" cy="50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74202"/>
            <a:ext cx="3582144" cy="477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03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Упражнение в </a:t>
            </a:r>
            <a:r>
              <a:rPr lang="ru-RU" sz="2800" dirty="0" smtClean="0"/>
              <a:t>счете.</a:t>
            </a:r>
            <a:br>
              <a:rPr lang="ru-RU" sz="2800" dirty="0" smtClean="0"/>
            </a:br>
            <a:r>
              <a:rPr lang="ru-RU" sz="2800" dirty="0" smtClean="0"/>
              <a:t>Игры- «Строитель», «Состав числа» и т.д.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1" y="1646554"/>
            <a:ext cx="3831863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46554"/>
            <a:ext cx="3829050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13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smtClean="0"/>
              <a:t>Ориентировка на листе.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Игры- «Графический диктант», «Лабиринты» и т.д. 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9424"/>
            <a:ext cx="3819816" cy="508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133" y="1650408"/>
            <a:ext cx="3816350" cy="508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95566"/>
            <a:ext cx="4176464" cy="556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41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Развитие фантазии и творческого мышления.</a:t>
            </a:r>
            <a:br>
              <a:rPr lang="ru-RU" sz="2800" dirty="0" smtClean="0"/>
            </a:br>
            <a:r>
              <a:rPr lang="ru-RU" sz="2800" dirty="0" smtClean="0"/>
              <a:t>Игры- «Составь узор», «Магия» и т.д.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4680520" cy="350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213" y="1637854"/>
            <a:ext cx="3808149" cy="285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213" y="4513019"/>
            <a:ext cx="380814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924944"/>
            <a:ext cx="4872203" cy="365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503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8578"/>
            <a:ext cx="5400600" cy="405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07064"/>
            <a:ext cx="3298422" cy="439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3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3415256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Красота </a:t>
            </a:r>
            <a:r>
              <a:rPr lang="ru-RU" sz="2200" dirty="0" err="1"/>
              <a:t>М</a:t>
            </a:r>
            <a:r>
              <a:rPr lang="ru-RU" sz="2200" dirty="0" err="1" smtClean="0"/>
              <a:t>арблс</a:t>
            </a:r>
            <a:r>
              <a:rPr lang="ru-RU" sz="2200" dirty="0" smtClean="0"/>
              <a:t> </a:t>
            </a:r>
            <a:r>
              <a:rPr lang="ru-RU" sz="2200" dirty="0"/>
              <a:t>завораживает настолько, </a:t>
            </a:r>
            <a:r>
              <a:rPr lang="ru-RU" sz="2200" dirty="0" smtClean="0"/>
              <a:t>что </a:t>
            </a:r>
            <a:r>
              <a:rPr lang="ru-RU" sz="2200" dirty="0"/>
              <a:t>взрослым и детям хочется к ним прикоснуться, подержать их в руках, поиграть с ними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Камешки- интересный</a:t>
            </a:r>
            <a:r>
              <a:rPr lang="ru-RU" sz="2200" dirty="0"/>
              <a:t>, </a:t>
            </a:r>
            <a:r>
              <a:rPr lang="ru-RU" sz="2200" dirty="0" smtClean="0"/>
              <a:t>доступный </a:t>
            </a:r>
            <a:r>
              <a:rPr lang="ru-RU" sz="2200" dirty="0"/>
              <a:t>и к тому же многогранный материал для множества затей. Идей достаточно много, как можно использовать с пользой: играть, творить, изучать математику, развивать восприятие, мелкую моторику и логическое мышление.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78366"/>
            <a:ext cx="2718048" cy="362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48947"/>
            <a:ext cx="280831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20693" y="3817360"/>
            <a:ext cx="2538799" cy="338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35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родителями. Советы.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• </a:t>
            </a:r>
            <a:r>
              <a:rPr lang="ru-RU" sz="1600" dirty="0" err="1"/>
              <a:t>М</a:t>
            </a:r>
            <a:r>
              <a:rPr lang="ru-RU" sz="1600" dirty="0" err="1" smtClean="0"/>
              <a:t>арблс</a:t>
            </a:r>
            <a:r>
              <a:rPr lang="ru-RU" sz="1600" dirty="0" smtClean="0"/>
              <a:t> </a:t>
            </a:r>
            <a:r>
              <a:rPr lang="ru-RU" sz="1600" dirty="0"/>
              <a:t>можно купить в магазинах для </a:t>
            </a:r>
            <a:r>
              <a:rPr lang="ru-RU" sz="1600" dirty="0" smtClean="0"/>
              <a:t>декора</a:t>
            </a:r>
            <a:r>
              <a:rPr lang="ru-RU" sz="1600" dirty="0"/>
              <a:t>, </a:t>
            </a:r>
            <a:r>
              <a:rPr lang="ru-RU" sz="1600" dirty="0" smtClean="0"/>
              <a:t>творчества;</a:t>
            </a:r>
            <a:endParaRPr lang="ru-RU" sz="1600" dirty="0"/>
          </a:p>
          <a:p>
            <a:r>
              <a:rPr lang="ru-RU" sz="1600" dirty="0"/>
              <a:t>• существуют готовые наборы разноцветных стекляшек, но можно купить отдельно разных </a:t>
            </a:r>
            <a:r>
              <a:rPr lang="ru-RU" sz="1600" dirty="0" smtClean="0"/>
              <a:t>цветов;</a:t>
            </a:r>
            <a:endParaRPr lang="ru-RU" sz="1600" dirty="0"/>
          </a:p>
          <a:p>
            <a:r>
              <a:rPr lang="ru-RU" sz="1600" dirty="0"/>
              <a:t>• </a:t>
            </a:r>
            <a:r>
              <a:rPr lang="ru-RU" sz="1600" dirty="0" smtClean="0"/>
              <a:t>можно купить как </a:t>
            </a:r>
            <a:r>
              <a:rPr lang="ru-RU" sz="1600" dirty="0"/>
              <a:t>матовые, так и прозрачные фактуры</a:t>
            </a:r>
            <a:r>
              <a:rPr lang="ru-RU" sz="1600" dirty="0" smtClean="0"/>
              <a:t>;</a:t>
            </a:r>
            <a:endParaRPr lang="ru-RU" sz="1600" dirty="0"/>
          </a:p>
          <a:p>
            <a:r>
              <a:rPr lang="ru-RU" sz="1600" dirty="0"/>
              <a:t>• </a:t>
            </a:r>
            <a:r>
              <a:rPr lang="ru-RU" sz="1600" dirty="0" smtClean="0"/>
              <a:t>обратите внимание на плоские </a:t>
            </a:r>
            <a:r>
              <a:rPr lang="ru-RU" sz="1600" dirty="0" err="1"/>
              <a:t>М</a:t>
            </a:r>
            <a:r>
              <a:rPr lang="ru-RU" sz="1600" dirty="0" err="1" smtClean="0"/>
              <a:t>арблс</a:t>
            </a:r>
            <a:r>
              <a:rPr lang="ru-RU" sz="1600" dirty="0" smtClean="0"/>
              <a:t> с </a:t>
            </a:r>
            <a:r>
              <a:rPr lang="ru-RU" sz="1600" dirty="0"/>
              <a:t>одной стороны - круглые шарики не стоят на </a:t>
            </a:r>
            <a:r>
              <a:rPr lang="ru-RU" sz="1600" dirty="0" smtClean="0"/>
              <a:t>месте; </a:t>
            </a:r>
            <a:r>
              <a:rPr lang="ru-RU" sz="1600" dirty="0"/>
              <a:t>но их можно использовать как дополнение</a:t>
            </a:r>
            <a:r>
              <a:rPr lang="ru-RU" sz="1600" dirty="0" smtClean="0"/>
              <a:t>;</a:t>
            </a:r>
            <a:endParaRPr lang="ru-RU" sz="1600" dirty="0"/>
          </a:p>
          <a:p>
            <a:r>
              <a:rPr lang="ru-RU" sz="1600" dirty="0"/>
              <a:t>• возьмите также набор </a:t>
            </a:r>
            <a:r>
              <a:rPr lang="ru-RU" sz="1600" dirty="0" err="1"/>
              <a:t>М</a:t>
            </a:r>
            <a:r>
              <a:rPr lang="ru-RU" sz="1600" dirty="0" err="1" smtClean="0"/>
              <a:t>арблс</a:t>
            </a:r>
            <a:r>
              <a:rPr lang="ru-RU" sz="1600" dirty="0"/>
              <a:t>, отличных по размеру и форме</a:t>
            </a:r>
            <a:r>
              <a:rPr lang="ru-RU" sz="1600" dirty="0" smtClean="0"/>
              <a:t>;</a:t>
            </a:r>
            <a:endParaRPr lang="ru-RU" sz="1600" dirty="0"/>
          </a:p>
          <a:p>
            <a:r>
              <a:rPr lang="ru-RU" sz="1600" dirty="0"/>
              <a:t>• купленные стекляшки </a:t>
            </a:r>
            <a:r>
              <a:rPr lang="ru-RU" sz="1600" dirty="0" smtClean="0"/>
              <a:t>необходимо промыть </a:t>
            </a:r>
            <a:r>
              <a:rPr lang="ru-RU" sz="1600" dirty="0"/>
              <a:t>в тазике с шампунем, </a:t>
            </a:r>
            <a:r>
              <a:rPr lang="ru-RU" sz="1600" dirty="0" smtClean="0"/>
              <a:t>высушить на полотенце;</a:t>
            </a:r>
            <a:endParaRPr lang="ru-RU" sz="1600" dirty="0"/>
          </a:p>
          <a:p>
            <a:r>
              <a:rPr lang="ru-RU" sz="1600" dirty="0"/>
              <a:t>• поиграйте первые разы вместе, покажите, что с ними можно делать, предложите ребенку придумать свои развлечения</a:t>
            </a:r>
            <a:r>
              <a:rPr lang="ru-RU" sz="1600" dirty="0" smtClean="0"/>
              <a:t>;</a:t>
            </a:r>
            <a:endParaRPr lang="ru-RU" sz="1600" dirty="0"/>
          </a:p>
          <a:p>
            <a:r>
              <a:rPr lang="ru-RU" sz="1600" dirty="0"/>
              <a:t>• заведите красивую емкость для хранения </a:t>
            </a:r>
            <a:r>
              <a:rPr lang="ru-RU" sz="1600" dirty="0" err="1"/>
              <a:t>М</a:t>
            </a:r>
            <a:r>
              <a:rPr lang="ru-RU" sz="1600" smtClean="0"/>
              <a:t>арблс</a:t>
            </a:r>
            <a:r>
              <a:rPr lang="ru-RU" sz="1600" dirty="0"/>
              <a:t>, куда убирайте сокровище после игры, если, конечно, ребенок не захочет показать картину папе или бабушке</a:t>
            </a:r>
            <a:r>
              <a:rPr lang="ru-RU" sz="1600" dirty="0" smtClean="0"/>
              <a:t>!</a:t>
            </a:r>
            <a:endParaRPr lang="ru-RU" sz="1600" dirty="0"/>
          </a:p>
          <a:p>
            <a:r>
              <a:rPr lang="ru-RU" sz="1600" dirty="0"/>
              <a:t>• в дальнейшем можно расширять свою коллекцию, добавлять другие цвета, формы.</a:t>
            </a:r>
          </a:p>
        </p:txBody>
      </p:sp>
    </p:spTree>
    <p:extLst>
      <p:ext uri="{BB962C8B-B14F-4D97-AF65-F5344CB8AC3E}">
        <p14:creationId xmlns:p14="http://schemas.microsoft.com/office/powerpoint/2010/main" val="38249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безопасности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/>
              <a:t>• вы знаете своего ребенка, но даже если доверяете ему в этом вопросе, объясните несколько раз, что камешки и шарики </a:t>
            </a:r>
            <a:r>
              <a:rPr lang="ru-RU" sz="2800" dirty="0" err="1"/>
              <a:t>марблс</a:t>
            </a:r>
            <a:r>
              <a:rPr lang="ru-RU" sz="2800" dirty="0"/>
              <a:t> не </a:t>
            </a:r>
            <a:r>
              <a:rPr lang="ru-RU" sz="2800" dirty="0" smtClean="0"/>
              <a:t>съедобны</a:t>
            </a:r>
            <a:r>
              <a:rPr lang="ru-RU" sz="2800" dirty="0"/>
              <a:t>, не вкусны, и нельзя тянуть их в рот</a:t>
            </a:r>
            <a:r>
              <a:rPr lang="ru-RU" sz="2800" dirty="0" smtClean="0"/>
              <a:t>;</a:t>
            </a:r>
            <a:endParaRPr lang="ru-RU" sz="2800" dirty="0"/>
          </a:p>
          <a:p>
            <a:r>
              <a:rPr lang="ru-RU" sz="2800" dirty="0"/>
              <a:t>• даже если ребенок старше 3 лет, поиграйте вместе хотя бы первые разы, чтобы убедиться, что он все понимает правильно</a:t>
            </a:r>
            <a:r>
              <a:rPr lang="ru-RU" sz="2800" dirty="0" smtClean="0"/>
              <a:t>;</a:t>
            </a:r>
            <a:endParaRPr lang="ru-RU" sz="2800" dirty="0"/>
          </a:p>
          <a:p>
            <a:r>
              <a:rPr lang="ru-RU" sz="2800" dirty="0"/>
              <a:t>• не оставляйте наборы в доступном </a:t>
            </a:r>
            <a:r>
              <a:rPr lang="ru-RU" sz="2800" dirty="0" smtClean="0"/>
              <a:t>месте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5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196752"/>
            <a:ext cx="7440149" cy="558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39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399032"/>
          </a:xfrm>
        </p:spPr>
        <p:txBody>
          <a:bodyPr/>
          <a:lstStyle/>
          <a:p>
            <a:r>
              <a:rPr lang="ru-RU" dirty="0" smtClean="0"/>
              <a:t>Камешки </a:t>
            </a:r>
            <a:r>
              <a:rPr lang="ru-RU" dirty="0" err="1" smtClean="0"/>
              <a:t>Марблс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424936" cy="5112568"/>
          </a:xfrm>
        </p:spPr>
        <p:txBody>
          <a:bodyPr>
            <a:noAutofit/>
          </a:bodyPr>
          <a:lstStyle/>
          <a:p>
            <a:r>
              <a:rPr lang="ru-RU" sz="2400" dirty="0"/>
              <a:t>Это сплюснутые шарики овальной или круглой формы. Они могут быть сделаны из глины, пластика или чаще всего из стекла.</a:t>
            </a:r>
          </a:p>
          <a:p>
            <a:r>
              <a:rPr lang="ru-RU" sz="2400" dirty="0" smtClean="0"/>
              <a:t>Стеклянный </a:t>
            </a:r>
            <a:r>
              <a:rPr lang="ru-RU" sz="2400" dirty="0"/>
              <a:t>шарик </a:t>
            </a:r>
            <a:r>
              <a:rPr lang="ru-RU" sz="2400" dirty="0" err="1"/>
              <a:t>Марлбс</a:t>
            </a:r>
            <a:r>
              <a:rPr lang="ru-RU" sz="2400" dirty="0"/>
              <a:t> - далёкий потомок глиняных шариков,  которые многие тысячи лет назад служили игрушками для древних людей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Современные </a:t>
            </a:r>
            <a:r>
              <a:rPr lang="ru-RU" sz="2400" dirty="0" err="1" smtClean="0"/>
              <a:t>Марблс</a:t>
            </a:r>
            <a:r>
              <a:rPr lang="ru-RU" sz="2400" dirty="0" smtClean="0"/>
              <a:t> делают из силикатного песка, золы и соды, которые расплавляются в печи.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Шарики </a:t>
            </a:r>
            <a:r>
              <a:rPr lang="ru-RU" sz="2400" dirty="0"/>
              <a:t>получили своё название от английского «</a:t>
            </a:r>
            <a:r>
              <a:rPr lang="ru-RU" sz="2400" dirty="0" err="1"/>
              <a:t>Марлбс</a:t>
            </a:r>
            <a:r>
              <a:rPr lang="ru-RU" sz="2400" dirty="0"/>
              <a:t>» (то есть мраморные). </a:t>
            </a:r>
          </a:p>
          <a:p>
            <a:r>
              <a:rPr lang="ru-RU" sz="2400" dirty="0"/>
              <a:t>Шарики </a:t>
            </a:r>
            <a:r>
              <a:rPr lang="ru-RU" sz="2400" dirty="0" smtClean="0"/>
              <a:t>очень красивые, яркие, разных форм и цветов, очень приятны на ощупь.</a:t>
            </a:r>
          </a:p>
        </p:txBody>
      </p:sp>
    </p:spTree>
    <p:extLst>
      <p:ext uri="{BB962C8B-B14F-4D97-AF65-F5344CB8AC3E}">
        <p14:creationId xmlns:p14="http://schemas.microsoft.com/office/powerpoint/2010/main" val="8860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r>
              <a:rPr lang="ru-RU" sz="2400" dirty="0" smtClean="0"/>
              <a:t>Игра- основной вид деятельности дошкольника. И потому процесс обучения ребенка не может проходить без нее. </a:t>
            </a:r>
          </a:p>
          <a:p>
            <a:r>
              <a:rPr lang="ru-RU" sz="2400" dirty="0" smtClean="0"/>
              <a:t>	Игра с </a:t>
            </a:r>
            <a:r>
              <a:rPr lang="ru-RU" sz="2400" dirty="0"/>
              <a:t>ребенком должна </a:t>
            </a:r>
            <a:r>
              <a:rPr lang="ru-RU" sz="2400" dirty="0" smtClean="0"/>
              <a:t>быть динамичной</a:t>
            </a:r>
            <a:r>
              <a:rPr lang="ru-RU" sz="2400" dirty="0"/>
              <a:t>, </a:t>
            </a:r>
            <a:r>
              <a:rPr lang="ru-RU" sz="2400" dirty="0" smtClean="0"/>
              <a:t>эмоциональной, </a:t>
            </a:r>
            <a:r>
              <a:rPr lang="ru-RU" sz="2400" dirty="0"/>
              <a:t>приятной, неутомительной и </a:t>
            </a:r>
            <a:r>
              <a:rPr lang="ru-RU" sz="2400" dirty="0" smtClean="0"/>
              <a:t>конечно разнообразной. 	Это подталкивает </a:t>
            </a:r>
            <a:r>
              <a:rPr lang="ru-RU" sz="2400" dirty="0"/>
              <a:t>к </a:t>
            </a:r>
            <a:r>
              <a:rPr lang="ru-RU" sz="2400" dirty="0" smtClean="0"/>
              <a:t>поискам новых игровых приемов и средств. 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Применение камушков </a:t>
            </a:r>
            <a:r>
              <a:rPr lang="ru-RU" sz="2400" dirty="0" err="1" smtClean="0"/>
              <a:t>Марблс</a:t>
            </a:r>
            <a:r>
              <a:rPr lang="ru-RU" sz="2400" dirty="0" smtClean="0"/>
              <a:t>- это один из нетрадиционных приемов обучения, интересный для детей. </a:t>
            </a:r>
          </a:p>
          <a:p>
            <a:r>
              <a:rPr lang="ru-RU" sz="2400" dirty="0" smtClean="0"/>
              <a:t>					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051" y="3894344"/>
            <a:ext cx="4604707" cy="284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94344"/>
            <a:ext cx="4248472" cy="291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50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Использование камешков </a:t>
            </a:r>
            <a:r>
              <a:rPr lang="ru-RU" dirty="0" err="1" smtClean="0"/>
              <a:t>Марблс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Дети 2-3 лет и старше</a:t>
            </a:r>
          </a:p>
          <a:p>
            <a:r>
              <a:rPr lang="ru-RU" sz="2400" dirty="0" smtClean="0"/>
              <a:t>В игру включается одно или несколько видов упражнения</a:t>
            </a:r>
          </a:p>
          <a:p>
            <a:r>
              <a:rPr lang="ru-RU" sz="2400" dirty="0" smtClean="0"/>
              <a:t>Каждое упражнение проводится несколько раз, с постепенным усложнением</a:t>
            </a:r>
          </a:p>
          <a:p>
            <a:r>
              <a:rPr lang="ru-RU" sz="2400" dirty="0" smtClean="0"/>
              <a:t>Все упражнения подбираются в зависимости от возраста ребенка, его умственной и моторной способности, а также заинтересованности в игре</a:t>
            </a:r>
          </a:p>
          <a:p>
            <a:r>
              <a:rPr lang="ru-RU" sz="2400" dirty="0" smtClean="0"/>
              <a:t>Комплектование, загруженность и продолжительность упражнений варьируется педагогом</a:t>
            </a:r>
          </a:p>
          <a:p>
            <a:r>
              <a:rPr lang="ru-RU" sz="2400" dirty="0" smtClean="0"/>
              <a:t>Помните о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345936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975096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Цель</a:t>
            </a:r>
            <a:r>
              <a:rPr lang="ru-RU" sz="2700" dirty="0" smtClean="0"/>
              <a:t>: создать </a:t>
            </a:r>
            <a:r>
              <a:rPr lang="ru-RU" sz="2700" dirty="0"/>
              <a:t>условия для развития мелкой моторики рук, активизации познавательной и мыслительной </a:t>
            </a:r>
            <a:r>
              <a:rPr lang="ru-RU" sz="2700" dirty="0" smtClean="0"/>
              <a:t>деятельности; разнообразить педагогический процесс.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12939"/>
            <a:ext cx="3528392" cy="470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769" y="2012939"/>
            <a:ext cx="3528392" cy="470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05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604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Развитие мелкой моторики рук</a:t>
            </a:r>
          </a:p>
          <a:p>
            <a:r>
              <a:rPr lang="ru-RU" sz="2400" dirty="0" smtClean="0"/>
              <a:t>Развитие памяти, внимания, логического мышления</a:t>
            </a:r>
          </a:p>
          <a:p>
            <a:r>
              <a:rPr lang="ru-RU" sz="2400" dirty="0" smtClean="0"/>
              <a:t>Дифференциация цветов</a:t>
            </a:r>
          </a:p>
          <a:p>
            <a:r>
              <a:rPr lang="ru-RU" sz="2400" dirty="0"/>
              <a:t>Обогащение словарного запаса</a:t>
            </a:r>
          </a:p>
          <a:p>
            <a:r>
              <a:rPr lang="ru-RU" sz="2400" dirty="0" err="1" smtClean="0"/>
              <a:t>Отрабатывание</a:t>
            </a:r>
            <a:r>
              <a:rPr lang="ru-RU" sz="2400" dirty="0" smtClean="0"/>
              <a:t> </a:t>
            </a:r>
            <a:r>
              <a:rPr lang="ru-RU" sz="2400" dirty="0"/>
              <a:t>навыков правильного произношения звуков, четкого произношения отдельных слов и </a:t>
            </a:r>
            <a:r>
              <a:rPr lang="ru-RU" sz="2400" dirty="0" smtClean="0"/>
              <a:t>фраз</a:t>
            </a:r>
          </a:p>
          <a:p>
            <a:r>
              <a:rPr lang="ru-RU" sz="2400" dirty="0"/>
              <a:t>Упражнение в </a:t>
            </a:r>
            <a:r>
              <a:rPr lang="ru-RU" sz="2400" dirty="0" smtClean="0"/>
              <a:t>счете</a:t>
            </a:r>
          </a:p>
          <a:p>
            <a:r>
              <a:rPr lang="ru-RU" sz="2400" dirty="0" smtClean="0"/>
              <a:t>Упражнение в ориентировке на плоскости</a:t>
            </a:r>
          </a:p>
          <a:p>
            <a:r>
              <a:rPr lang="ru-RU" sz="2400" dirty="0" smtClean="0"/>
              <a:t>Развитие фантазии, творческого мышления.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0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Развитие мелкой моторики </a:t>
            </a:r>
            <a:r>
              <a:rPr lang="ru-RU" sz="2800" dirty="0" smtClean="0"/>
              <a:t>рук.</a:t>
            </a:r>
            <a:br>
              <a:rPr lang="ru-RU" sz="2800" dirty="0" smtClean="0"/>
            </a:br>
            <a:r>
              <a:rPr lang="ru-RU" sz="2800" dirty="0" smtClean="0"/>
              <a:t>Игры- «Мозаика», </a:t>
            </a:r>
            <a:r>
              <a:rPr lang="ru-RU" sz="2800" dirty="0"/>
              <a:t>«Чудесный мешочек</a:t>
            </a:r>
            <a:r>
              <a:rPr lang="ru-RU" sz="2800" dirty="0" smtClean="0"/>
              <a:t>» и т.д.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4680181" cy="351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3582144" cy="477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5135"/>
            <a:ext cx="4175136" cy="556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50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Развитие памяти, внимания, логического мышления.</a:t>
            </a:r>
            <a:br>
              <a:rPr lang="ru-RU" sz="2800" dirty="0" smtClean="0"/>
            </a:br>
            <a:r>
              <a:rPr lang="ru-RU" sz="2800" dirty="0" smtClean="0"/>
              <a:t>Игры- «Продолжи цепочку», «Зоркий глаз» и т.д.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713163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17716"/>
            <a:ext cx="36766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462" y="1484784"/>
            <a:ext cx="3773487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01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Обогащение словарного запаса и </a:t>
            </a:r>
            <a:r>
              <a:rPr lang="ru-RU" sz="2800" dirty="0" err="1" smtClean="0"/>
              <a:t>отрабатывание</a:t>
            </a:r>
            <a:r>
              <a:rPr lang="ru-RU" sz="2800" dirty="0" smtClean="0"/>
              <a:t> </a:t>
            </a:r>
            <a:r>
              <a:rPr lang="ru-RU" sz="2800" dirty="0"/>
              <a:t>навыков правильного произношения звуков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Игры- «Выложи букву», «</a:t>
            </a:r>
            <a:r>
              <a:rPr lang="ru-RU" sz="2800" dirty="0" err="1" smtClean="0"/>
              <a:t>Звуко</a:t>
            </a:r>
            <a:r>
              <a:rPr lang="ru-RU" sz="2800" dirty="0" smtClean="0"/>
              <a:t>-буквенный </a:t>
            </a:r>
            <a:r>
              <a:rPr lang="ru-RU" sz="2800" dirty="0" err="1" smtClean="0"/>
              <a:t>анализслов</a:t>
            </a:r>
            <a:r>
              <a:rPr lang="ru-RU" sz="2800" dirty="0" smtClean="0"/>
              <a:t>», «</a:t>
            </a:r>
            <a:r>
              <a:rPr lang="ru-RU" sz="2800" dirty="0" err="1" smtClean="0"/>
              <a:t>Сочинялки</a:t>
            </a:r>
            <a:r>
              <a:rPr lang="ru-RU" sz="2800" dirty="0" smtClean="0"/>
              <a:t>» и т.д.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76467"/>
            <a:ext cx="3600400" cy="480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60848"/>
            <a:ext cx="5040560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23141"/>
            <a:ext cx="3749675" cy="499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20268"/>
            <a:ext cx="2805113" cy="498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22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542</TotalTime>
  <Words>524</Words>
  <Application>Microsoft Office PowerPoint</Application>
  <PresentationFormat>Экран (4:3)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Использование камешков Марблс в работе с детьми дошкольного возраста.</vt:lpstr>
      <vt:lpstr>Камешки Марблс:</vt:lpstr>
      <vt:lpstr>Презентация PowerPoint</vt:lpstr>
      <vt:lpstr>Использование камешков Марблс:</vt:lpstr>
      <vt:lpstr>Цель: создать условия для развития мелкой моторики рук, активизации познавательной и мыслительной деятельности; разнообразить педагогический процесс. </vt:lpstr>
      <vt:lpstr>Задачи:</vt:lpstr>
      <vt:lpstr>Развитие мелкой моторики рук. Игры- «Мозаика», «Чудесный мешочек» и т.д.</vt:lpstr>
      <vt:lpstr>Развитие памяти, внимания, логического мышления. Игры- «Продолжи цепочку», «Зоркий глаз» и т.д.</vt:lpstr>
      <vt:lpstr>Обогащение словарного запаса и отрабатывание навыков правильного произношения звуков Игры- «Выложи букву», «Звуко-буквенный анализслов», «Сочинялки» и т.д.</vt:lpstr>
      <vt:lpstr>Дифференциация цветов. Игры- «Мозаика», «Выложи по образцу», «Укрась» и т.д.</vt:lpstr>
      <vt:lpstr>Упражнение в счете. Игры- «Строитель», «Состав числа» и т.д.</vt:lpstr>
      <vt:lpstr>Ориентировка на листе. Игры- «Графический диктант», «Лабиринты» и т.д. </vt:lpstr>
      <vt:lpstr>Развитие фантазии и творческого мышления. Игры- «Составь узор», «Магия» и т.д.</vt:lpstr>
      <vt:lpstr>Презентация PowerPoint</vt:lpstr>
      <vt:lpstr>Красота Марблс завораживает настолько, что взрослым и детям хочется к ним прикоснуться, подержать их в руках, поиграть с ними.  Камешки- интересный, доступный и к тому же многогранный материал для множества затей. Идей достаточно много, как можно использовать с пользой: играть, творить, изучать математику, развивать восприятие, мелкую моторику и логическое мышление. </vt:lpstr>
      <vt:lpstr>Работа с родителями. Советы.</vt:lpstr>
      <vt:lpstr>Правила безопасности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камешков Марблс в работе с детьми дошкольного возраста.</dc:title>
  <dc:creator>Katerina</dc:creator>
  <cp:lastModifiedBy>Katerina</cp:lastModifiedBy>
  <cp:revision>42</cp:revision>
  <dcterms:created xsi:type="dcterms:W3CDTF">2019-04-07T09:51:13Z</dcterms:created>
  <dcterms:modified xsi:type="dcterms:W3CDTF">2019-09-19T16:11:36Z</dcterms:modified>
</cp:coreProperties>
</file>