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57" r:id="rId4"/>
    <p:sldId id="267" r:id="rId5"/>
    <p:sldId id="265" r:id="rId6"/>
    <p:sldId id="266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2" r:id="rId15"/>
    <p:sldId id="276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84" autoAdjust="0"/>
    <p:restoredTop sz="94660"/>
  </p:normalViewPr>
  <p:slideViewPr>
    <p:cSldViewPr>
      <p:cViewPr varScale="1">
        <p:scale>
          <a:sx n="96" d="100"/>
          <a:sy n="96" d="100"/>
        </p:scale>
        <p:origin x="612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198F5-E13B-4EFB-B232-3FEE02EAB92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B5A7C-13C9-4473-8A41-0B6DD151C4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8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2" name="Picture 8" descr="http://bristolchiropracticclinic.com/wp-content/uploads/2015/07/sports-massage-.png"/>
          <p:cNvPicPr>
            <a:picLocks noChangeAspect="1" noChangeArrowheads="1"/>
          </p:cNvPicPr>
          <p:nvPr userDrawn="1"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3393273" y="3286130"/>
            <a:ext cx="2357454" cy="1411892"/>
          </a:xfrm>
          <a:prstGeom prst="rect">
            <a:avLst/>
          </a:prstGeom>
          <a:noFill/>
        </p:spPr>
      </p:pic>
      <p:pic>
        <p:nvPicPr>
          <p:cNvPr id="63" name="Picture 2" descr="http://img.clipartall.com/recount-20clipart-running-clipart-free-510_599.png"/>
          <p:cNvPicPr>
            <a:picLocks noChangeAspect="1" noChangeArrowheads="1"/>
          </p:cNvPicPr>
          <p:nvPr userDrawn="1"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 flipH="1">
            <a:off x="2428860" y="3571882"/>
            <a:ext cx="939308" cy="1103227"/>
          </a:xfrm>
          <a:prstGeom prst="rect">
            <a:avLst/>
          </a:prstGeom>
          <a:noFill/>
        </p:spPr>
      </p:pic>
      <p:pic>
        <p:nvPicPr>
          <p:cNvPr id="64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5857885" y="3101483"/>
            <a:ext cx="1071570" cy="1541970"/>
          </a:xfrm>
          <a:prstGeom prst="rect">
            <a:avLst/>
          </a:prstGeom>
          <a:noFill/>
        </p:spPr>
      </p:pic>
      <p:pic>
        <p:nvPicPr>
          <p:cNvPr id="65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7000892" y="3714758"/>
            <a:ext cx="1422888" cy="865590"/>
          </a:xfrm>
          <a:prstGeom prst="rect">
            <a:avLst/>
          </a:prstGeom>
          <a:noFill/>
        </p:spPr>
      </p:pic>
      <p:pic>
        <p:nvPicPr>
          <p:cNvPr id="66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642910" y="3571882"/>
            <a:ext cx="1542420" cy="1019442"/>
          </a:xfrm>
          <a:prstGeom prst="rect">
            <a:avLst/>
          </a:prstGeom>
          <a:noFill/>
        </p:spPr>
      </p:pic>
      <p:grpSp>
        <p:nvGrpSpPr>
          <p:cNvPr id="67" name="Группа 66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68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9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9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9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9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8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8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8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8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8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0" name="Группа 37"/>
            <p:cNvGrpSpPr/>
            <p:nvPr userDrawn="1"/>
          </p:nvGrpSpPr>
          <p:grpSpPr>
            <a:xfrm>
              <a:off x="0" y="500051"/>
              <a:ext cx="500050" cy="4117385"/>
              <a:chOff x="0" y="500051"/>
              <a:chExt cx="500050" cy="4117385"/>
            </a:xfrm>
          </p:grpSpPr>
          <p:grpSp>
            <p:nvGrpSpPr>
              <p:cNvPr id="77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7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8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8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7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1" name="Группа 38"/>
            <p:cNvGrpSpPr/>
            <p:nvPr userDrawn="1"/>
          </p:nvGrpSpPr>
          <p:grpSpPr>
            <a:xfrm rot="10800000">
              <a:off x="8643950" y="500048"/>
              <a:ext cx="500050" cy="4117383"/>
              <a:chOff x="0" y="500053"/>
              <a:chExt cx="500050" cy="4117383"/>
            </a:xfrm>
          </p:grpSpPr>
          <p:grpSp>
            <p:nvGrpSpPr>
              <p:cNvPr id="72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7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7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7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7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1" name="Рисунок 40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74592" y="287006"/>
            <a:ext cx="2736000" cy="273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285852" y="2428874"/>
            <a:ext cx="885544" cy="1466066"/>
          </a:xfrm>
          <a:prstGeom prst="rect">
            <a:avLst/>
          </a:prstGeom>
          <a:noFill/>
        </p:spPr>
      </p:pic>
      <p:pic>
        <p:nvPicPr>
          <p:cNvPr id="35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2" name="Группа 1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3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1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1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1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37"/>
            <p:cNvGrpSpPr/>
            <p:nvPr userDrawn="1"/>
          </p:nvGrpSpPr>
          <p:grpSpPr>
            <a:xfrm>
              <a:off x="0" y="500049"/>
              <a:ext cx="500050" cy="4117387"/>
              <a:chOff x="0" y="500049"/>
              <a:chExt cx="500050" cy="4117387"/>
            </a:xfrm>
          </p:grpSpPr>
          <p:grpSp>
            <p:nvGrpSpPr>
              <p:cNvPr id="12" name="Группа 18"/>
              <p:cNvGrpSpPr/>
              <p:nvPr userDrawn="1"/>
            </p:nvGrpSpPr>
            <p:grpSpPr>
              <a:xfrm rot="16200000">
                <a:off x="-1308587" y="1808638"/>
                <a:ext cx="3117225" cy="500048"/>
                <a:chOff x="0" y="0"/>
                <a:chExt cx="3117225" cy="500048"/>
              </a:xfrm>
            </p:grpSpPr>
            <p:pic>
              <p:nvPicPr>
                <p:cNvPr id="1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38"/>
            <p:cNvGrpSpPr/>
            <p:nvPr userDrawn="1"/>
          </p:nvGrpSpPr>
          <p:grpSpPr>
            <a:xfrm rot="10800000">
              <a:off x="8643950" y="500048"/>
              <a:ext cx="500050" cy="4117385"/>
              <a:chOff x="0" y="500051"/>
              <a:chExt cx="500050" cy="4117385"/>
            </a:xfrm>
          </p:grpSpPr>
          <p:grpSp>
            <p:nvGrpSpPr>
              <p:cNvPr id="7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8" descr="http://bristolchiropracticclinic.com/wp-content/uploads/2015/07/sports-massage-.png"/>
          <p:cNvPicPr>
            <a:picLocks noChangeAspect="1" noChangeArrowheads="1"/>
          </p:cNvPicPr>
          <p:nvPr userDrawn="1"/>
        </p:nvPicPr>
        <p:blipFill>
          <a:blip r:embed="rId8" cstate="print">
            <a:lum contrast="-20000"/>
          </a:blip>
          <a:srcRect/>
          <a:stretch>
            <a:fillRect/>
          </a:stretch>
        </p:blipFill>
        <p:spPr bwMode="auto">
          <a:xfrm>
            <a:off x="500034" y="3357568"/>
            <a:ext cx="2222941" cy="13404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714480" y="3714758"/>
            <a:ext cx="1422888" cy="865590"/>
          </a:xfrm>
          <a:prstGeom prst="rect">
            <a:avLst/>
          </a:prstGeom>
          <a:noFill/>
        </p:spPr>
      </p:pic>
      <p:pic>
        <p:nvPicPr>
          <p:cNvPr id="3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4" name="Группа 3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5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1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Группа 37"/>
            <p:cNvGrpSpPr/>
            <p:nvPr userDrawn="1"/>
          </p:nvGrpSpPr>
          <p:grpSpPr>
            <a:xfrm>
              <a:off x="0" y="500051"/>
              <a:ext cx="500050" cy="4117385"/>
              <a:chOff x="0" y="500051"/>
              <a:chExt cx="500050" cy="4117385"/>
            </a:xfrm>
          </p:grpSpPr>
          <p:grpSp>
            <p:nvGrpSpPr>
              <p:cNvPr id="14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Группа 38"/>
            <p:cNvGrpSpPr/>
            <p:nvPr userDrawn="1"/>
          </p:nvGrpSpPr>
          <p:grpSpPr>
            <a:xfrm rot="10800000">
              <a:off x="8643950" y="500048"/>
              <a:ext cx="500050" cy="4117383"/>
              <a:chOff x="0" y="500053"/>
              <a:chExt cx="500050" cy="4117383"/>
            </a:xfrm>
          </p:grpSpPr>
          <p:grpSp>
            <p:nvGrpSpPr>
              <p:cNvPr id="9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1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2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9" name="Picture 2" descr="http://img.clipartall.com/recount-20clipart-running-clipart-free-510_599.png"/>
          <p:cNvPicPr>
            <a:picLocks noChangeAspect="1" noChangeArrowheads="1"/>
          </p:cNvPicPr>
          <p:nvPr userDrawn="1"/>
        </p:nvPicPr>
        <p:blipFill>
          <a:blip r:embed="rId8" cstate="print">
            <a:lum contrast="40000"/>
          </a:blip>
          <a:srcRect/>
          <a:stretch>
            <a:fillRect/>
          </a:stretch>
        </p:blipFill>
        <p:spPr bwMode="auto">
          <a:xfrm rot="21446184" flipH="1">
            <a:off x="598100" y="3486428"/>
            <a:ext cx="848691" cy="996796"/>
          </a:xfrm>
          <a:prstGeom prst="rect">
            <a:avLst/>
          </a:prstGeom>
          <a:noFill/>
        </p:spPr>
      </p:pic>
      <p:pic>
        <p:nvPicPr>
          <p:cNvPr id="37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857224" y="3786196"/>
            <a:ext cx="1428760" cy="944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9" name="Группа 8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10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4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Группа 37"/>
            <p:cNvGrpSpPr/>
            <p:nvPr userDrawn="1"/>
          </p:nvGrpSpPr>
          <p:grpSpPr>
            <a:xfrm>
              <a:off x="0" y="500053"/>
              <a:ext cx="500050" cy="4117383"/>
              <a:chOff x="0" y="500053"/>
              <a:chExt cx="500050" cy="4117383"/>
            </a:xfrm>
          </p:grpSpPr>
          <p:grpSp>
            <p:nvGrpSpPr>
              <p:cNvPr id="19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2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38"/>
            <p:cNvGrpSpPr/>
            <p:nvPr userDrawn="1"/>
          </p:nvGrpSpPr>
          <p:grpSpPr>
            <a:xfrm rot="10800000">
              <a:off x="8643950" y="500048"/>
              <a:ext cx="500050" cy="4117381"/>
              <a:chOff x="0" y="500055"/>
              <a:chExt cx="500050" cy="4117381"/>
            </a:xfrm>
          </p:grpSpPr>
          <p:grpSp>
            <p:nvGrpSpPr>
              <p:cNvPr id="14" name="Группа 18"/>
              <p:cNvGrpSpPr/>
              <p:nvPr userDrawn="1"/>
            </p:nvGrpSpPr>
            <p:grpSpPr>
              <a:xfrm rot="16200000">
                <a:off x="-1308587" y="1808644"/>
                <a:ext cx="3117225" cy="500048"/>
                <a:chOff x="0" y="0"/>
                <a:chExt cx="3117225" cy="500048"/>
              </a:xfrm>
            </p:grpSpPr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3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7" y="4071948"/>
            <a:ext cx="939459" cy="571504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 userDrawn="1"/>
        </p:nvGrpSpPr>
        <p:grpSpPr>
          <a:xfrm>
            <a:off x="7000892" y="3369984"/>
            <a:ext cx="1749064" cy="1286651"/>
            <a:chOff x="7000892" y="3369984"/>
            <a:chExt cx="1749064" cy="1286651"/>
          </a:xfrm>
        </p:grpSpPr>
        <p:pic>
          <p:nvPicPr>
            <p:cNvPr id="46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8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42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pic>
        <p:nvPicPr>
          <p:cNvPr id="44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285852" y="3357568"/>
            <a:ext cx="690408" cy="1143009"/>
          </a:xfrm>
          <a:prstGeom prst="rect">
            <a:avLst/>
          </a:prstGeom>
          <a:noFill/>
        </p:spPr>
      </p:pic>
      <p:pic>
        <p:nvPicPr>
          <p:cNvPr id="45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4000510"/>
            <a:ext cx="963484" cy="6368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11" name="Группа 10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12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4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4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Группа 37"/>
            <p:cNvGrpSpPr/>
            <p:nvPr userDrawn="1"/>
          </p:nvGrpSpPr>
          <p:grpSpPr>
            <a:xfrm>
              <a:off x="0" y="500055"/>
              <a:ext cx="500050" cy="4117381"/>
              <a:chOff x="0" y="500055"/>
              <a:chExt cx="500050" cy="4117381"/>
            </a:xfrm>
          </p:grpSpPr>
          <p:grpSp>
            <p:nvGrpSpPr>
              <p:cNvPr id="21" name="Группа 18"/>
              <p:cNvGrpSpPr/>
              <p:nvPr userDrawn="1"/>
            </p:nvGrpSpPr>
            <p:grpSpPr>
              <a:xfrm rot="16200000">
                <a:off x="-1308587" y="1808644"/>
                <a:ext cx="3117225" cy="500048"/>
                <a:chOff x="0" y="0"/>
                <a:chExt cx="3117225" cy="500048"/>
              </a:xfrm>
            </p:grpSpPr>
            <p:pic>
              <p:nvPicPr>
                <p:cNvPr id="2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Группа 38"/>
            <p:cNvGrpSpPr/>
            <p:nvPr userDrawn="1"/>
          </p:nvGrpSpPr>
          <p:grpSpPr>
            <a:xfrm rot="10800000">
              <a:off x="8643950" y="500048"/>
              <a:ext cx="500050" cy="4117379"/>
              <a:chOff x="0" y="500057"/>
              <a:chExt cx="500050" cy="4117379"/>
            </a:xfrm>
          </p:grpSpPr>
          <p:grpSp>
            <p:nvGrpSpPr>
              <p:cNvPr id="16" name="Группа 18"/>
              <p:cNvGrpSpPr/>
              <p:nvPr userDrawn="1"/>
            </p:nvGrpSpPr>
            <p:grpSpPr>
              <a:xfrm rot="16200000">
                <a:off x="-1308587" y="1808646"/>
                <a:ext cx="3117225" cy="500048"/>
                <a:chOff x="0" y="0"/>
                <a:chExt cx="3117225" cy="500048"/>
              </a:xfrm>
            </p:grpSpPr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635646"/>
            <a:ext cx="5148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Футбольная </a:t>
            </a:r>
          </a:p>
          <a:p>
            <a:pPr algn="ctr"/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викторина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32240" y="2859782"/>
            <a:ext cx="2088232" cy="923330"/>
          </a:xfrm>
          <a:prstGeom prst="rect">
            <a:avLst/>
          </a:prstGeom>
          <a:noFill/>
          <a:effectLst>
            <a:glow rad="266700">
              <a:schemeClr val="accent2">
                <a:satMod val="175000"/>
                <a:alpha val="40000"/>
              </a:schemeClr>
            </a:glow>
            <a:outerShdw blurRad="50800" dist="50800" dir="5400000" sx="1000" sy="1000" algn="ctr" rotWithShape="0">
              <a:schemeClr val="bg1"/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Презентацию подготовила:</a:t>
            </a:r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Адушкина К.В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083704" y="843558"/>
            <a:ext cx="6976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Английский «держатель цели» – это…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Кто?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724959" y="2272710"/>
            <a:ext cx="46233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Голкипер - вратарь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0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183089" y="843558"/>
            <a:ext cx="67778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Как называется итог игры, в которой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нет победителя?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12986" y="2272710"/>
            <a:ext cx="1600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Ничья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7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205528" y="843558"/>
            <a:ext cx="67329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Сколько очков получает футбольная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команда, проигравшая в матче?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12986" y="2272710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Ноль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7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573149" y="843558"/>
            <a:ext cx="7997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Аппетит, приходящий во время игры, – это ...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Что?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057479" y="2272710"/>
            <a:ext cx="4480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Спортивный азарт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35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406709" y="843558"/>
            <a:ext cx="63305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Что деловые англичане называют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высшей красотой футбола?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354307" y="227271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Счёт</a:t>
            </a:r>
          </a:p>
        </p:txBody>
      </p:sp>
      <p:sp>
        <p:nvSpPr>
          <p:cNvPr id="12" name="Прямоугольник 11">
            <a:hlinkClick r:id="" action="ppaction://hlinkshowjump?jump=endshow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9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771550"/>
            <a:ext cx="6264696" cy="2646878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16600" dirty="0">
                <a:solidFill>
                  <a:srgbClr val="C00000"/>
                </a:solidFill>
              </a:rPr>
              <a:t>Конец</a:t>
            </a:r>
          </a:p>
        </p:txBody>
      </p:sp>
    </p:spTree>
    <p:extLst>
      <p:ext uri="{BB962C8B-B14F-4D97-AF65-F5344CB8AC3E}">
        <p14:creationId xmlns:p14="http://schemas.microsoft.com/office/powerpoint/2010/main" val="68919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3348" y="951627"/>
            <a:ext cx="366484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Arial" pitchFamily="34" charset="0"/>
                <a:cs typeface="Arial" pitchFamily="34" charset="0"/>
              </a:rPr>
              <a:t>Футбол - чудесная игра,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Он свел с ума мою планету,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В него играть всегда пора,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Зимой, весной и жарким летом.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Футбол на улицу зовет,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Он ввел везде свои законы,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То двор случайно соберет,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60338" y="951627"/>
            <a:ext cx="43236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Arial" pitchFamily="34" charset="0"/>
                <a:cs typeface="Arial" pitchFamily="34" charset="0"/>
              </a:rPr>
              <a:t>То вмиг наполнит стадионы.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Футбол сближает и роднит,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В нем есть, когда душе согреться.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Лишь тот на поле победит,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Кто в каждый финт добавит сердца.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Футбол чудесная игра,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В него играть всегда пора.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47864" y="411510"/>
            <a:ext cx="220284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Друзья!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3371" y="2969376"/>
            <a:ext cx="78441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Давайте покажем, как мы знаем и любим футбол. Отвечаем на вопросы викторины, проверяем себя кликом на футбольный мяч в центре экрана. Переход к следующему заданию по спортивной группе снизу справа, которая появляется после ответа на вопрос викторины.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993937" y="843558"/>
            <a:ext cx="71561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Какая спортивная игра является самой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популярной в мире?</a:t>
            </a:r>
          </a:p>
          <a:p>
            <a:pPr algn="ctr"/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104917" y="2272710"/>
            <a:ext cx="18646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Футбол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945045" y="843558"/>
            <a:ext cx="72539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Как называли футбол в России в конце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XIX  века?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232052" y="2272710"/>
            <a:ext cx="3599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«Ножной мяч»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20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179084" y="843558"/>
            <a:ext cx="67858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Продолжите футбольную пословицу: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«Матч состоится...»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032540" y="2272710"/>
            <a:ext cx="4405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при любой погоде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0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624445" y="843558"/>
            <a:ext cx="78951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Как заканчивается футбольная пословица: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«Выигрывает команда, проигрывает ...»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955283" y="2272710"/>
            <a:ext cx="1782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тренер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9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612000" y="640350"/>
            <a:ext cx="79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«Мало попасть в ... , надо ещё промахнуться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мимо голкипера». 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Вставьте пропущенное слово.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955283" y="2272710"/>
            <a:ext cx="17427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ворота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38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2104016" y="843558"/>
            <a:ext cx="49359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Чем мяч на гвоздь похож? </a:t>
            </a:r>
          </a:p>
          <a:p>
            <a:pPr algn="ctr"/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065792" y="2272710"/>
            <a:ext cx="4222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Их можно забить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1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flipH="1">
            <a:off x="6867884" y="3369984"/>
            <a:ext cx="1749064" cy="1286651"/>
            <a:chOff x="7000892" y="3369984"/>
            <a:chExt cx="1749064" cy="1286651"/>
          </a:xfrm>
        </p:grpSpPr>
        <p:pic>
          <p:nvPicPr>
            <p:cNvPr id="4" name="Picture 2" descr="http://img.clipartall.com/recount-20clipart-running-clipart-free-510_599.png"/>
            <p:cNvPicPr>
              <a:picLocks noChangeAspect="1" noChangeArrowheads="1"/>
            </p:cNvPicPr>
            <p:nvPr userDrawn="1"/>
          </p:nvPicPr>
          <p:blipFill>
            <a:blip r:embed="rId2" cstate="print">
              <a:lum contrast="40000"/>
            </a:blip>
            <a:srcRect/>
            <a:stretch>
              <a:fillRect/>
            </a:stretch>
          </p:blipFill>
          <p:spPr bwMode="auto">
            <a:xfrm rot="21446184" flipH="1">
              <a:off x="7591038" y="3369984"/>
              <a:ext cx="574128" cy="846380"/>
            </a:xfrm>
            <a:prstGeom prst="rect">
              <a:avLst/>
            </a:prstGeom>
            <a:noFill/>
          </p:spPr>
        </p:pic>
        <p:pic>
          <p:nvPicPr>
            <p:cNvPr id="5" name="Picture 8" descr="http://bristolchiropracticclinic.com/wp-content/uploads/2015/07/sports-massage-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00892" y="3643320"/>
              <a:ext cx="1749064" cy="101331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1614297" y="843558"/>
            <a:ext cx="59154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Два футбольных тайма – это ...  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Что?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51920" y="1828443"/>
            <a:ext cx="2165035" cy="2124000"/>
            <a:chOff x="3851920" y="1828443"/>
            <a:chExt cx="2165035" cy="21240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1920" y="1828443"/>
              <a:ext cx="2165035" cy="2124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99700" y="271037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prstClr val="black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54551" y="2272710"/>
            <a:ext cx="1327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Матч</a:t>
            </a:r>
          </a:p>
        </p:txBody>
      </p: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7020272" y="3435846"/>
            <a:ext cx="1596676" cy="1220789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285</Words>
  <Application>Microsoft Office PowerPoint</Application>
  <PresentationFormat>Экран (16:9)</PresentationFormat>
  <Paragraphs>68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Футбольная викторина</dc:title>
  <dc:creator>Damir</dc:creator>
  <cp:lastModifiedBy>кристина адушкина</cp:lastModifiedBy>
  <cp:revision>22</cp:revision>
  <dcterms:created xsi:type="dcterms:W3CDTF">2017-04-23T19:09:40Z</dcterms:created>
  <dcterms:modified xsi:type="dcterms:W3CDTF">2022-09-25T11:28:25Z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310098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