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9" r:id="rId3"/>
    <p:sldId id="264" r:id="rId4"/>
    <p:sldId id="262" r:id="rId5"/>
    <p:sldId id="266" r:id="rId6"/>
    <p:sldId id="268" r:id="rId7"/>
    <p:sldId id="272" r:id="rId8"/>
    <p:sldId id="274" r:id="rId9"/>
    <p:sldId id="275" r:id="rId10"/>
    <p:sldId id="278" r:id="rId11"/>
    <p:sldId id="276" r:id="rId12"/>
    <p:sldId id="277" r:id="rId13"/>
    <p:sldId id="281" r:id="rId14"/>
    <p:sldId id="280" r:id="rId15"/>
    <p:sldId id="283" r:id="rId16"/>
    <p:sldId id="287" r:id="rId17"/>
    <p:sldId id="288" r:id="rId18"/>
    <p:sldId id="289" r:id="rId19"/>
    <p:sldId id="292" r:id="rId20"/>
    <p:sldId id="293" r:id="rId21"/>
    <p:sldId id="294" r:id="rId22"/>
    <p:sldId id="290" r:id="rId23"/>
    <p:sldId id="282" r:id="rId24"/>
    <p:sldId id="291" r:id="rId25"/>
    <p:sldId id="285" r:id="rId26"/>
    <p:sldId id="29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25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032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76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4464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805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1859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715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339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488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413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775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109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946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985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576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7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123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4B45B-6282-4051-92CF-3F3086A3C68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492CC09-C40B-4A21-88AD-0F49117F93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3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Сюжетно-ролевая игра </a:t>
            </a:r>
            <a:br>
              <a:rPr lang="ru-RU" dirty="0" smtClean="0"/>
            </a:br>
            <a:r>
              <a:rPr lang="ru-RU" dirty="0" smtClean="0"/>
              <a:t>парикмахерская в средней группе.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Выполнила воспитатель МК ДОУ Павловский детский сад № 4</a:t>
            </a:r>
          </a:p>
          <a:p>
            <a:r>
              <a:rPr lang="ru-RU" sz="3200" dirty="0" err="1" smtClean="0"/>
              <a:t>Эсаулова</a:t>
            </a:r>
            <a:r>
              <a:rPr lang="ru-RU" sz="3200" dirty="0" smtClean="0"/>
              <a:t> Н.В.</a:t>
            </a:r>
          </a:p>
        </p:txBody>
      </p:sp>
    </p:spTree>
    <p:extLst>
      <p:ext uri="{BB962C8B-B14F-4D97-AF65-F5344CB8AC3E}">
        <p14:creationId xmlns:p14="http://schemas.microsoft.com/office/powerpoint/2010/main" val="1405181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Играем в такси.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657" y="1681731"/>
            <a:ext cx="6488021" cy="481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02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2000" dirty="0"/>
              <a:t>Воспитатель: пока мы едем, давайте поиграем.</a:t>
            </a:r>
            <a:br>
              <a:rPr lang="ru-RU" sz="2000" dirty="0"/>
            </a:br>
            <a:r>
              <a:rPr lang="ru-RU" sz="2000" dirty="0"/>
              <a:t>Игра – разминка «Что? Где? Когда?»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1.Можно ли ходить лохматым? Почему?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2.Что нужно сделать с грязными волосами, чтобы они выглядели, красивыми, ухоженными и  чистыми?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3.Чем моют волосы и голову?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4.Что ещё надо сделать с волосами?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5.Чем расчёсывают волосы?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6.Где можно подстричься или сделать красивую прическу?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7.Как называется прибор, которым сушат мокрые волосы?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8.Какой воздух высушит волосы быстрее: горячий или холодный? Почему?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9.Кто носит бороду: мужчина или женщина?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10.Кто носит на голове украшения? Почему?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01492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2880"/>
            <a:ext cx="8596668" cy="1747520"/>
          </a:xfrm>
        </p:spPr>
        <p:txBody>
          <a:bodyPr>
            <a:noAutofit/>
          </a:bodyPr>
          <a:lstStyle/>
          <a:p>
            <a:r>
              <a:rPr lang="ru-RU" sz="1800" dirty="0"/>
              <a:t>11.Какими украшениями можно украсить причёску?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12.Чем подстригают волосы?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14.Когда волосы короткие – эта причёска называется короткая стрижка. Какие причёски носят  девочки с длинными волосами? (Косички, хвостик).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15.Когда человека подстригают, на него надевают накидку и сажают перед зеркалом, чтобы он себя видел. Зачем это делают?</a:t>
            </a:r>
            <a:br>
              <a:rPr lang="ru-RU" sz="1800" dirty="0"/>
            </a:br>
            <a:r>
              <a:rPr lang="ru-RU" sz="1800" dirty="0"/>
              <a:t>Воспитатель: </a:t>
            </a:r>
            <a:r>
              <a:rPr lang="ru-RU" sz="1800" dirty="0" err="1"/>
              <a:t>Молодцы,а</a:t>
            </a:r>
            <a:r>
              <a:rPr lang="ru-RU" sz="1800" dirty="0"/>
              <a:t> теперь </a:t>
            </a:r>
            <a:r>
              <a:rPr lang="ru-RU" sz="1800" dirty="0" err="1"/>
              <a:t>скажите:»Кто</a:t>
            </a:r>
            <a:r>
              <a:rPr lang="ru-RU" sz="1800" dirty="0"/>
              <a:t> работает в парикмахерской?»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Дети: В парикмахерской работает парикмахер.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Он стрижет волосы, делает прически.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В  парикмахерской работает администратор. Он встречает посетителей салона, провожает их к мастерам.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Воспитатель: Молодцы, всех вспомнили, а за разговорами и не заметили как приехали. Мы немного </a:t>
            </a:r>
            <a:r>
              <a:rPr lang="ru-RU" sz="1800" dirty="0" err="1"/>
              <a:t>засиделись,давайте</a:t>
            </a:r>
            <a:r>
              <a:rPr lang="ru-RU" sz="1800" dirty="0"/>
              <a:t> разомнемся</a:t>
            </a:r>
          </a:p>
        </p:txBody>
      </p:sp>
    </p:spTree>
    <p:extLst>
      <p:ext uri="{BB962C8B-B14F-4D97-AF65-F5344CB8AC3E}">
        <p14:creationId xmlns:p14="http://schemas.microsoft.com/office/powerpoint/2010/main" val="694540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191" y="746760"/>
            <a:ext cx="8596668" cy="1320800"/>
          </a:xfrm>
        </p:spPr>
        <p:txBody>
          <a:bodyPr/>
          <a:lstStyle/>
          <a:p>
            <a:r>
              <a:rPr lang="ru-RU" dirty="0" smtClean="0"/>
              <a:t>Разминка для парикмахера.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32658"/>
            <a:ext cx="4183062" cy="31372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532063"/>
            <a:ext cx="4184650" cy="3138487"/>
          </a:xfrm>
        </p:spPr>
      </p:pic>
    </p:spTree>
    <p:extLst>
      <p:ext uri="{BB962C8B-B14F-4D97-AF65-F5344CB8AC3E}">
        <p14:creationId xmlns:p14="http://schemas.microsoft.com/office/powerpoint/2010/main" val="3740988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r>
              <a:rPr lang="ru-RU" sz="2000" dirty="0" err="1"/>
              <a:t>Физминутка«Разминка</a:t>
            </a:r>
            <a:r>
              <a:rPr lang="ru-RU" sz="2000" dirty="0"/>
              <a:t> для парикмахера</a:t>
            </a:r>
            <a:r>
              <a:rPr lang="ru-RU" sz="2000" dirty="0" smtClean="0"/>
              <a:t>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Привели подстричь ребёнка (дети шагают).</a:t>
            </a:r>
            <a:br>
              <a:rPr lang="ru-RU" sz="2000" dirty="0"/>
            </a:br>
            <a:r>
              <a:rPr lang="ru-RU" sz="2000" dirty="0"/>
              <a:t>До чего ж оброс мальчонка (поднимают плечи, разводят руками)?</a:t>
            </a:r>
            <a:br>
              <a:rPr lang="ru-RU" sz="2000" dirty="0"/>
            </a:br>
            <a:r>
              <a:rPr lang="ru-RU" sz="2000" dirty="0"/>
              <a:t>Прежде чем садиться в кресло (показ движения)</a:t>
            </a:r>
            <a:br>
              <a:rPr lang="ru-RU" sz="2000" dirty="0"/>
            </a:br>
            <a:r>
              <a:rPr lang="ru-RU" sz="2000" dirty="0"/>
              <a:t>Нужно голову помыть (показ движений).</a:t>
            </a:r>
            <a:br>
              <a:rPr lang="ru-RU" sz="2000" dirty="0"/>
            </a:br>
            <a:r>
              <a:rPr lang="ru-RU" sz="2000" dirty="0"/>
              <a:t>А за тем, а за тем,</a:t>
            </a:r>
            <a:br>
              <a:rPr lang="ru-RU" sz="2000" dirty="0"/>
            </a:br>
            <a:r>
              <a:rPr lang="ru-RU" sz="2000" dirty="0"/>
              <a:t>Полотенцем просушить  (показ движений).</a:t>
            </a:r>
            <a:br>
              <a:rPr lang="ru-RU" sz="2000" dirty="0"/>
            </a:br>
            <a:r>
              <a:rPr lang="ru-RU" sz="2000" dirty="0"/>
              <a:t>Ножницы возьмём, гребёнку –</a:t>
            </a:r>
            <a:br>
              <a:rPr lang="ru-RU" sz="2000" dirty="0"/>
            </a:br>
            <a:r>
              <a:rPr lang="ru-RU" sz="2000" dirty="0"/>
              <a:t>Чёлку пострижём ребёнку  (пальчиками имитируем движения).</a:t>
            </a:r>
            <a:br>
              <a:rPr lang="ru-RU" sz="2000" dirty="0"/>
            </a:br>
            <a:r>
              <a:rPr lang="ru-RU" sz="2000" dirty="0"/>
              <a:t>Раз, два, три (загибать пальцы) –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Готова стрижка! (поднимают указательные пальцы вверх).</a:t>
            </a:r>
            <a:br>
              <a:rPr lang="ru-RU" sz="2000" dirty="0"/>
            </a:br>
            <a:r>
              <a:rPr lang="ru-RU" sz="2000" dirty="0"/>
              <a:t>Феном мы её уложим,</a:t>
            </a:r>
            <a:br>
              <a:rPr lang="ru-RU" sz="2000" dirty="0"/>
            </a:br>
            <a:r>
              <a:rPr lang="ru-RU" sz="2000" dirty="0"/>
              <a:t>(упражнение на дыхание, на выдохе ши –ши – ши  протяжно).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И одеколоном сбрызнем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(упражнение на дыхание, на выдохе </a:t>
            </a:r>
            <a:r>
              <a:rPr lang="ru-RU" sz="2000" dirty="0" err="1"/>
              <a:t>пш</a:t>
            </a:r>
            <a:r>
              <a:rPr lang="ru-RU" sz="2000" dirty="0"/>
              <a:t> –</a:t>
            </a:r>
            <a:r>
              <a:rPr lang="ru-RU" sz="2000" dirty="0" err="1"/>
              <a:t>пш</a:t>
            </a:r>
            <a:r>
              <a:rPr lang="ru-RU" sz="2000" dirty="0"/>
              <a:t> –</a:t>
            </a:r>
            <a:r>
              <a:rPr lang="ru-RU" sz="2000" dirty="0" err="1"/>
              <a:t>пш</a:t>
            </a:r>
            <a:r>
              <a:rPr lang="ru-RU" sz="2000" dirty="0"/>
              <a:t>  протяжно).     </a:t>
            </a:r>
            <a:br>
              <a:rPr lang="ru-RU" sz="2000" dirty="0"/>
            </a:br>
            <a:r>
              <a:rPr lang="ru-RU" sz="2000" dirty="0"/>
              <a:t>Мальчугана не узнать  (удивление)</a:t>
            </a:r>
            <a:br>
              <a:rPr lang="ru-RU" sz="2000" dirty="0"/>
            </a:br>
            <a:r>
              <a:rPr lang="ru-RU" sz="2000" dirty="0"/>
              <a:t>Можно в садик отправлять.</a:t>
            </a:r>
            <a:br>
              <a:rPr lang="ru-RU" sz="2000" dirty="0"/>
            </a:br>
            <a:r>
              <a:rPr lang="ru-RU" sz="2000" dirty="0"/>
              <a:t>(Правой рукой показать  движение сверху вниз.</a:t>
            </a:r>
            <a:br>
              <a:rPr lang="ru-RU" sz="20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820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2880"/>
            <a:ext cx="8596668" cy="1747520"/>
          </a:xfrm>
        </p:spPr>
        <p:txBody>
          <a:bodyPr/>
          <a:lstStyle/>
          <a:p>
            <a:r>
              <a:rPr lang="ru-RU" dirty="0"/>
              <a:t>Роли </a:t>
            </a:r>
            <a:r>
              <a:rPr lang="ru-RU" dirty="0" err="1"/>
              <a:t>распределены,началась</a:t>
            </a:r>
            <a:r>
              <a:rPr lang="ru-RU" dirty="0"/>
              <a:t> работа.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21016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Женский мастер.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50552"/>
            <a:ext cx="4183062" cy="310150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549963"/>
            <a:ext cx="4184650" cy="3102687"/>
          </a:xfrm>
        </p:spPr>
      </p:pic>
    </p:spTree>
    <p:extLst>
      <p:ext uri="{BB962C8B-B14F-4D97-AF65-F5344CB8AC3E}">
        <p14:creationId xmlns:p14="http://schemas.microsoft.com/office/powerpoint/2010/main" val="22527908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Мужской мастер.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50552"/>
            <a:ext cx="4183062" cy="310150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3459558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 универсал.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50552"/>
            <a:ext cx="4183062" cy="3101509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549963"/>
            <a:ext cx="4184650" cy="3102687"/>
          </a:xfrm>
        </p:spPr>
      </p:pic>
    </p:spTree>
    <p:extLst>
      <p:ext uri="{BB962C8B-B14F-4D97-AF65-F5344CB8AC3E}">
        <p14:creationId xmlns:p14="http://schemas.microsoft.com/office/powerpoint/2010/main" val="4025942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Мастера своего дела.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1555636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97180"/>
            <a:ext cx="8596668" cy="16332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 Формировать навыки сюжетно-ролевой игры</a:t>
            </a:r>
            <a:br>
              <a:rPr lang="ru-RU" dirty="0"/>
            </a:br>
            <a:r>
              <a:rPr lang="ru-RU" dirty="0"/>
              <a:t>Задачи.</a:t>
            </a:r>
            <a:br>
              <a:rPr lang="ru-RU" dirty="0"/>
            </a:br>
            <a:r>
              <a:rPr lang="ru-RU" dirty="0"/>
              <a:t>Воспитывать дружеские взаимоотношения в игре, речевой и поведенческий этикет.</a:t>
            </a:r>
            <a:br>
              <a:rPr lang="ru-RU" dirty="0"/>
            </a:br>
            <a:r>
              <a:rPr lang="ru-RU" dirty="0"/>
              <a:t>Активизировать словарь детей словами: мастер, клиент ,администратор ,</a:t>
            </a:r>
            <a:r>
              <a:rPr lang="ru-RU" dirty="0" smtClean="0"/>
              <a:t>уборщица.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Помочь создать игровую обстановку, наладить взаимодействие между теми, кто выбрал определённые роли.</a:t>
            </a:r>
            <a:br>
              <a:rPr lang="ru-RU" dirty="0"/>
            </a:br>
            <a:r>
              <a:rPr lang="ru-RU" dirty="0"/>
              <a:t>Формировать у детей умение играть по </a:t>
            </a:r>
            <a:r>
              <a:rPr lang="ru-RU" dirty="0" smtClean="0"/>
              <a:t>собственному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430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Изучение модных журналов 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3233785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Опытные мастера.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50552"/>
            <a:ext cx="4183062" cy="310150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549963"/>
            <a:ext cx="4184650" cy="3102687"/>
          </a:xfrm>
        </p:spPr>
      </p:pic>
    </p:spTree>
    <p:extLst>
      <p:ext uri="{BB962C8B-B14F-4D97-AF65-F5344CB8AC3E}">
        <p14:creationId xmlns:p14="http://schemas.microsoft.com/office/powerpoint/2010/main" val="4184224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Кассир на рабочем месте.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458" y="2160588"/>
            <a:ext cx="2877871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250242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Моем голову.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159" y="2736850"/>
            <a:ext cx="2478881" cy="3305175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938" y="2837506"/>
            <a:ext cx="4186237" cy="3103863"/>
          </a:xfrm>
        </p:spPr>
      </p:pic>
    </p:spTree>
    <p:extLst>
      <p:ext uri="{BB962C8B-B14F-4D97-AF65-F5344CB8AC3E}">
        <p14:creationId xmlns:p14="http://schemas.microsoft.com/office/powerpoint/2010/main" val="944810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Ждем очереди.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16081602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на тренажерах.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21300352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Всем понравилось быть парикмахерами.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50552"/>
            <a:ext cx="4183062" cy="310150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549963"/>
            <a:ext cx="4184650" cy="3102687"/>
          </a:xfrm>
        </p:spPr>
      </p:pic>
    </p:spTree>
    <p:extLst>
      <p:ext uri="{BB962C8B-B14F-4D97-AF65-F5344CB8AC3E}">
        <p14:creationId xmlns:p14="http://schemas.microsoft.com/office/powerpoint/2010/main" val="2259713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r>
              <a:rPr lang="ru-RU" dirty="0"/>
              <a:t>Игровые роли и действия:</a:t>
            </a:r>
            <a:br>
              <a:rPr lang="ru-RU" dirty="0"/>
            </a:br>
            <a:r>
              <a:rPr lang="ru-RU" dirty="0"/>
              <a:t>Администратор — принимает плату за услугу, записывает в журнал об услуге, принимает звонки;</a:t>
            </a:r>
            <a:br>
              <a:rPr lang="ru-RU" dirty="0"/>
            </a:br>
            <a:r>
              <a:rPr lang="ru-RU" dirty="0"/>
              <a:t>Парикмахер — причесывает, стрижет, сушит феном волосы, предлагает посмотреть в зеркало, моет волосы.</a:t>
            </a:r>
            <a:br>
              <a:rPr lang="ru-RU" dirty="0"/>
            </a:br>
            <a:r>
              <a:rPr lang="ru-RU" dirty="0"/>
              <a:t>Уборщик — подметает пол щёткой, собирает «волосы» в совок и в ведёрко;</a:t>
            </a:r>
            <a:br>
              <a:rPr lang="ru-RU" dirty="0"/>
            </a:br>
            <a:r>
              <a:rPr lang="ru-RU" dirty="0"/>
              <a:t>Клиенты – посещают салон, здороваются с администратором, затем с мастером , просят сделать стрижку ,платят и благодарят за услуги.</a:t>
            </a:r>
            <a:br>
              <a:rPr lang="ru-RU" dirty="0"/>
            </a:br>
            <a:r>
              <a:rPr lang="ru-RU" dirty="0"/>
              <a:t>Таксист везёт всех в парикмахерскую 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587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Материал:</a:t>
            </a:r>
            <a:br>
              <a:rPr lang="ru-RU" dirty="0"/>
            </a:br>
            <a:r>
              <a:rPr lang="ru-RU" dirty="0"/>
              <a:t>Оборудование к сюжетно-ролевой игре, места для парикмахера , руль - фойе (диван, журнальный столик, журналы, каталоги, чайный сервиз, «конфеты»,»</a:t>
            </a:r>
            <a:r>
              <a:rPr lang="ru-RU" dirty="0" err="1"/>
              <a:t>пироженки</a:t>
            </a:r>
            <a:r>
              <a:rPr lang="ru-RU" dirty="0"/>
              <a:t>», фрукты..); запись музыки на диске для открытия салона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0090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Предварительная работа.</a:t>
            </a:r>
            <a:br>
              <a:rPr lang="ru-RU" dirty="0"/>
            </a:br>
            <a:r>
              <a:rPr lang="ru-RU" dirty="0"/>
              <a:t>1. Экскурсия  детей с родителями в салон красоты.</a:t>
            </a:r>
            <a:br>
              <a:rPr lang="ru-RU" dirty="0"/>
            </a:br>
            <a:r>
              <a:rPr lang="ru-RU" dirty="0"/>
              <a:t>2. Беседа с детьми о том, что делают в салоне красоты, какие бывают залы, как надо вести себя в салоне красоты, какие виды работ там проводятся .</a:t>
            </a:r>
            <a:br>
              <a:rPr lang="ru-RU" dirty="0"/>
            </a:br>
            <a:r>
              <a:rPr lang="ru-RU" dirty="0"/>
              <a:t>3. Оформление предметно-развивающей среды атрибутами к игре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Беседы о профессиях с использованием иллюстраций, рассматриванием картин. Сюжетно-ролевые игры «Парикмахерская», «Салон маникюра», «День рождения», «Идем в гости». «Идём в театр».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816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r>
              <a:rPr lang="ru-RU" dirty="0"/>
              <a:t>Ход игры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sz="2700" dirty="0" smtClean="0"/>
              <a:t>Воспитатель: обращается к детям: «Ребята, я узнала, что в нашем городе открывается парикмахерская и нас приглашают на экскурсию! Давайте позвоним и узнаем, можно ли ее посетить сегодня.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94" y="2160588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335414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0020"/>
            <a:ext cx="8596668" cy="1770380"/>
          </a:xfrm>
        </p:spPr>
        <p:txBody>
          <a:bodyPr>
            <a:normAutofit fontScale="90000"/>
          </a:bodyPr>
          <a:lstStyle/>
          <a:p>
            <a:r>
              <a:rPr lang="ru-RU" dirty="0"/>
              <a:t>Воспитатель имитирует звонок по телефону: «Здравствуйте, ваша парикмахерская работает сегодня? Да что вы говорите? Ой, как жалко! Что же делать? Хорошо, мы сейчас обсудим с ребятами и вам перезвоним!» Воспитатель обращается к детям: «Ребята, у нас проблема! В Клубнике некому работать. Все сотрудники заболели, наверно их сразила какая-то эпидемия! Директор парикмахерской очень расстроена. Может, вы придумаете, как ей помочь?» Дети предлагают сами поработать в Клубнике и помочь директору. Воспитатель:</a:t>
            </a:r>
          </a:p>
        </p:txBody>
      </p:sp>
    </p:spTree>
    <p:extLst>
      <p:ext uri="{BB962C8B-B14F-4D97-AF65-F5344CB8AC3E}">
        <p14:creationId xmlns:p14="http://schemas.microsoft.com/office/powerpoint/2010/main" val="3609846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r>
              <a:rPr lang="ru-RU" dirty="0"/>
              <a:t>Тогда не будем терять время, нужно быстрее туда ехать. На чём мы туда поедем? (дети предлагают</a:t>
            </a:r>
            <a:r>
              <a:rPr lang="ru-RU" dirty="0" smtClean="0"/>
              <a:t>).Мила </a:t>
            </a:r>
            <a:r>
              <a:rPr lang="ru-RU" dirty="0"/>
              <a:t>вызывает такси.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94" y="2160588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726540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Дети берут стульчики и строят «маршрутное такси», </a:t>
            </a:r>
            <a:r>
              <a:rPr lang="ru-RU" dirty="0" smtClean="0"/>
              <a:t>Андрей </a:t>
            </a:r>
            <a:r>
              <a:rPr lang="ru-RU" dirty="0"/>
              <a:t>берёт руль-теперь он водитель.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838094"/>
            <a:ext cx="4184650" cy="3102687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680" y="2838094"/>
            <a:ext cx="3833321" cy="3203931"/>
          </a:xfrm>
        </p:spPr>
      </p:pic>
    </p:spTree>
    <p:extLst>
      <p:ext uri="{BB962C8B-B14F-4D97-AF65-F5344CB8AC3E}">
        <p14:creationId xmlns:p14="http://schemas.microsoft.com/office/powerpoint/2010/main" val="234437027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</TotalTime>
  <Words>233</Words>
  <Application>Microsoft Office PowerPoint</Application>
  <PresentationFormat>Широкоэкранный</PresentationFormat>
  <Paragraphs>28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Trebuchet MS</vt:lpstr>
      <vt:lpstr>Wingdings 3</vt:lpstr>
      <vt:lpstr>Аспект</vt:lpstr>
      <vt:lpstr>Сюжетно-ролевая игра  парикмахерская в средней группе.</vt:lpstr>
      <vt:lpstr>Цель.  Формировать навыки сюжетно-ролевой игры Задачи. Воспитывать дружеские взаимоотношения в игре, речевой и поведенческий этикет. Активизировать словарь детей словами: мастер, клиент ,администратор ,уборщица.  Помочь создать игровую обстановку, наладить взаимодействие между теми, кто выбрал определённые роли. Формировать у детей умение играть по собственному</vt:lpstr>
      <vt:lpstr>Игровые роли и действия: Администратор — принимает плату за услугу, записывает в журнал об услуге, принимает звонки; Парикмахер — причесывает, стрижет, сушит феном волосы, предлагает посмотреть в зеркало, моет волосы. Уборщик — подметает пол щёткой, собирает «волосы» в совок и в ведёрко; Клиенты – посещают салон, здороваются с администратором, затем с мастером , просят сделать стрижку ,платят и благодарят за услуги. Таксист везёт всех в парикмахерскую .</vt:lpstr>
      <vt:lpstr>Материал: Оборудование к сюжетно-ролевой игре, места для парикмахера , руль - фойе (диван, журнальный столик, журналы, каталоги, чайный сервиз, «конфеты»,»пироженки», фрукты..); запись музыки на диске для открытия салона </vt:lpstr>
      <vt:lpstr>Предварительная работа. 1. Экскурсия  детей с родителями в салон красоты. 2. Беседа с детьми о том, что делают в салоне красоты, какие бывают залы, как надо вести себя в салоне красоты, какие виды работ там проводятся . 3. Оформление предметно-развивающей среды атрибутами к игре.  Беседы о профессиях с использованием иллюстраций, рассматриванием картин. Сюжетно-ролевые игры «Парикмахерская», «Салон маникюра», «День рождения», «Идем в гости». «Идём в театр». </vt:lpstr>
      <vt:lpstr>Ход игры. Воспитатель: обращается к детям: «Ребята, я узнала, что в нашем городе открывается парикмахерская и нас приглашают на экскурсию! Давайте позвоним и узнаем, можно ли ее посетить сегодня. </vt:lpstr>
      <vt:lpstr>Воспитатель имитирует звонок по телефону: «Здравствуйте, ваша парикмахерская работает сегодня? Да что вы говорите? Ой, как жалко! Что же делать? Хорошо, мы сейчас обсудим с ребятами и вам перезвоним!» Воспитатель обращается к детям: «Ребята, у нас проблема! В Клубнике некому работать. Все сотрудники заболели, наверно их сразила какая-то эпидемия! Директор парикмахерской очень расстроена. Может, вы придумаете, как ей помочь?» Дети предлагают сами поработать в Клубнике и помочь директору. Воспитатель:</vt:lpstr>
      <vt:lpstr>Тогда не будем терять время, нужно быстрее туда ехать. На чём мы туда поедем? (дети предлагают).Мила вызывает такси.</vt:lpstr>
      <vt:lpstr>Дети берут стульчики и строят «маршрутное такси», Андрей берёт руль-теперь он водитель.  </vt:lpstr>
      <vt:lpstr>Играем в такси.</vt:lpstr>
      <vt:lpstr> Воспитатель: пока мы едем, давайте поиграем. Игра – разминка «Что? Где? Когда?»  1.Можно ли ходить лохматым? Почему?  2.Что нужно сделать с грязными волосами, чтобы они выглядели, красивыми, ухоженными и  чистыми?  3.Чем моют волосы и голову?  4.Что ещё надо сделать с волосами?  5.Чем расчёсывают волосы?  6.Где можно подстричься или сделать красивую прическу?  7.Как называется прибор, которым сушат мокрые волосы?  8.Какой воздух высушит волосы быстрее: горячий или холодный? Почему?  9.Кто носит бороду: мужчина или женщина?  10.Кто носит на голове украшения? Почему?   </vt:lpstr>
      <vt:lpstr>11.Какими украшениями можно украсить причёску?  12.Чем подстригают волосы?  14.Когда волосы короткие – эта причёска называется короткая стрижка. Какие причёски носят  девочки с длинными волосами? (Косички, хвостик).  15.Когда человека подстригают, на него надевают накидку и сажают перед зеркалом, чтобы он себя видел. Зачем это делают? Воспитатель: Молодцы,а теперь скажите:»Кто работает в парикмахерской?»   Дети: В парикмахерской работает парикмахер.  Он стрижет волосы, делает прически.   В  парикмахерской работает администратор. Он встречает посетителей салона, провожает их к мастерам.  Воспитатель: Молодцы, всех вспомнили, а за разговорами и не заметили как приехали. Мы немного засиделись,давайте разомнемся</vt:lpstr>
      <vt:lpstr>Разминка для парикмахера.</vt:lpstr>
      <vt:lpstr>Физминутка«Разминка для парикмахера»  Привели подстричь ребёнка (дети шагают). До чего ж оброс мальчонка (поднимают плечи, разводят руками)? Прежде чем садиться в кресло (показ движения) Нужно голову помыть (показ движений). А за тем, а за тем, Полотенцем просушить  (показ движений). Ножницы возьмём, гребёнку – Чёлку пострижём ребёнку  (пальчиками имитируем движения). Раз, два, три (загибать пальцы) –  Готова стрижка! (поднимают указательные пальцы вверх). Феном мы её уложим, (упражнение на дыхание, на выдохе ши –ши – ши  протяжно).  И одеколоном сбрызнем  (упражнение на дыхание, на выдохе пш –пш –пш  протяжно).      Мальчугана не узнать  (удивление) Можно в садик отправлять. (Правой рукой показать  движение сверху вниз.  </vt:lpstr>
      <vt:lpstr>Роли распределены,началась работа.</vt:lpstr>
      <vt:lpstr>Женский мастер.</vt:lpstr>
      <vt:lpstr>Мужской мастер.</vt:lpstr>
      <vt:lpstr>Мастер универсал.</vt:lpstr>
      <vt:lpstr>Мастера своего дела.</vt:lpstr>
      <vt:lpstr>Изучение модных журналов .</vt:lpstr>
      <vt:lpstr>Опытные мастера.</vt:lpstr>
      <vt:lpstr>Кассир на рабочем месте.</vt:lpstr>
      <vt:lpstr>Моем голову.</vt:lpstr>
      <vt:lpstr>Ждем очереди.</vt:lpstr>
      <vt:lpstr>Работа на тренажерах.</vt:lpstr>
      <vt:lpstr>Всем понравилось быть парикмахерами.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Сюжетно-ролевая игра  парикмахерская в средней группе.</dc:title>
  <dc:creator>нина</dc:creator>
  <cp:lastModifiedBy>нина</cp:lastModifiedBy>
  <cp:revision>10</cp:revision>
  <dcterms:created xsi:type="dcterms:W3CDTF">2022-09-23T16:28:16Z</dcterms:created>
  <dcterms:modified xsi:type="dcterms:W3CDTF">2022-09-25T11:42:11Z</dcterms:modified>
</cp:coreProperties>
</file>