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4" r:id="rId20"/>
    <p:sldId id="27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28" y="-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D1B95-E94C-439F-A95A-6821576A0F20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8E549-1B1A-4F60-8B5C-8529E5DFC6C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D1B95-E94C-439F-A95A-6821576A0F20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8E549-1B1A-4F60-8B5C-8529E5DFC6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D1B95-E94C-439F-A95A-6821576A0F20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8E549-1B1A-4F60-8B5C-8529E5DFC6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D1B95-E94C-439F-A95A-6821576A0F20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8E549-1B1A-4F60-8B5C-8529E5DFC6C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D1B95-E94C-439F-A95A-6821576A0F20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8E549-1B1A-4F60-8B5C-8529E5DFC6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D1B95-E94C-439F-A95A-6821576A0F20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8E549-1B1A-4F60-8B5C-8529E5DFC6C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D1B95-E94C-439F-A95A-6821576A0F20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8E549-1B1A-4F60-8B5C-8529E5DFC6C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D1B95-E94C-439F-A95A-6821576A0F20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8E549-1B1A-4F60-8B5C-8529E5DFC6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D1B95-E94C-439F-A95A-6821576A0F20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8E549-1B1A-4F60-8B5C-8529E5DFC6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D1B95-E94C-439F-A95A-6821576A0F20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8E549-1B1A-4F60-8B5C-8529E5DFC6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D1B95-E94C-439F-A95A-6821576A0F20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8E549-1B1A-4F60-8B5C-8529E5DFC6C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F7D1B95-E94C-439F-A95A-6821576A0F20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D68E549-1B1A-4F60-8B5C-8529E5DFC6C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27" r="1063"/>
          <a:stretch/>
        </p:blipFill>
        <p:spPr bwMode="auto">
          <a:xfrm>
            <a:off x="219202" y="573816"/>
            <a:ext cx="8764144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686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87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175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3" t="3162" r="57841" b="2633"/>
          <a:stretch/>
        </p:blipFill>
        <p:spPr bwMode="auto">
          <a:xfrm>
            <a:off x="2627784" y="1628800"/>
            <a:ext cx="3557776" cy="4779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01424" y="447189"/>
            <a:ext cx="63225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Муха - Цокотуха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3722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628800"/>
            <a:ext cx="3810000" cy="5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59632" y="404664"/>
            <a:ext cx="64347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Доктор Айболит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0664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32863" b="-2162"/>
          <a:stretch/>
        </p:blipFill>
        <p:spPr bwMode="auto">
          <a:xfrm>
            <a:off x="2627784" y="1622739"/>
            <a:ext cx="3440411" cy="5235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44262" y="404664"/>
            <a:ext cx="38074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Бармалей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4568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7" r="48690" b="14340"/>
          <a:stretch/>
        </p:blipFill>
        <p:spPr bwMode="auto">
          <a:xfrm>
            <a:off x="2411760" y="1484784"/>
            <a:ext cx="3783929" cy="5219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35577" y="260648"/>
            <a:ext cx="342388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Федора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20213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313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48680"/>
            <a:ext cx="8960995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049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87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994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48680"/>
            <a:ext cx="7267176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534" y="4941168"/>
            <a:ext cx="1568242" cy="1568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s://avatars.mds.yandex.net/get-pdb/1813491/e4059c43-c63e-41ec-a97b-612ae41e2919/s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8988" y="2492896"/>
            <a:ext cx="1341769" cy="722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avatars.mds.yandex.net/get-pdb/1808037/6204ba23-41ff-4994-848a-ba6f1822ee1b/s12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5809" y="548681"/>
            <a:ext cx="1846359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png.pngtree.com/png_detail/18/09/10/pngtree-vector-mobile-phone-png-clipart_133211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09690">
            <a:off x="613977" y="4721106"/>
            <a:ext cx="1201948" cy="158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65732"/>
            <a:ext cx="1764368" cy="1135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484" y="1877009"/>
            <a:ext cx="1474216" cy="977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285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3688" y="332656"/>
            <a:ext cx="5472608" cy="136815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Здравствуйте!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" r="67229" b="66608"/>
          <a:stretch/>
        </p:blipFill>
        <p:spPr bwMode="auto">
          <a:xfrm>
            <a:off x="467544" y="2489140"/>
            <a:ext cx="2032078" cy="2066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37" t="65" b="66689"/>
          <a:stretch/>
        </p:blipFill>
        <p:spPr bwMode="auto">
          <a:xfrm>
            <a:off x="6660232" y="2276872"/>
            <a:ext cx="2050186" cy="2061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91" t="67265"/>
          <a:stretch/>
        </p:blipFill>
        <p:spPr bwMode="auto">
          <a:xfrm>
            <a:off x="3635896" y="4358968"/>
            <a:ext cx="2059239" cy="2029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43" r="66207"/>
          <a:stretch/>
        </p:blipFill>
        <p:spPr bwMode="auto">
          <a:xfrm>
            <a:off x="3452266" y="1700808"/>
            <a:ext cx="2095452" cy="2093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94" t="33975" r="-372" b="32881"/>
          <a:stretch/>
        </p:blipFill>
        <p:spPr bwMode="auto">
          <a:xfrm>
            <a:off x="6220033" y="4725144"/>
            <a:ext cx="2032525" cy="205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43" t="66857" r="34197"/>
          <a:stretch/>
        </p:blipFill>
        <p:spPr bwMode="auto">
          <a:xfrm>
            <a:off x="899592" y="4725144"/>
            <a:ext cx="2000369" cy="205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664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8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873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729479"/>
            <a:ext cx="3752630" cy="5003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38513" y="159820"/>
            <a:ext cx="62007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Корней </a:t>
            </a:r>
            <a:r>
              <a:rPr lang="ru-RU" sz="48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</a:t>
            </a:r>
            <a:r>
              <a:rPr lang="ru-RU" sz="4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ванович </a:t>
            </a:r>
          </a:p>
          <a:p>
            <a:pPr algn="ctr"/>
            <a:r>
              <a:rPr lang="ru-RU" sz="4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Чуковский</a:t>
            </a:r>
            <a:endParaRPr lang="ru-RU" sz="4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385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0"/>
            <a:ext cx="6552728" cy="6878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510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81" y="404664"/>
            <a:ext cx="8735908" cy="609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625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5" r="8400"/>
          <a:stretch/>
        </p:blipFill>
        <p:spPr bwMode="auto">
          <a:xfrm>
            <a:off x="108511" y="476672"/>
            <a:ext cx="8972116" cy="602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067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620688"/>
            <a:ext cx="8979135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356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81" y="790217"/>
            <a:ext cx="8832981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2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648565"/>
            <a:ext cx="8648960" cy="5300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43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258</TotalTime>
  <Words>12</Words>
  <Application>Microsoft Office PowerPoint</Application>
  <PresentationFormat>Экран (4:3)</PresentationFormat>
  <Paragraphs>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Goalkeeper</dc:creator>
  <cp:lastModifiedBy>Goalkeeper</cp:lastModifiedBy>
  <cp:revision>11</cp:revision>
  <dcterms:created xsi:type="dcterms:W3CDTF">2020-01-26T16:02:51Z</dcterms:created>
  <dcterms:modified xsi:type="dcterms:W3CDTF">2020-02-16T17:18:49Z</dcterms:modified>
</cp:coreProperties>
</file>