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45C"/>
    <a:srgbClr val="00B7EE"/>
    <a:srgbClr val="13345B"/>
    <a:srgbClr val="194066"/>
    <a:srgbClr val="1E496D"/>
    <a:srgbClr val="173A60"/>
    <a:srgbClr val="1C4468"/>
    <a:srgbClr val="1B4267"/>
    <a:srgbClr val="1D476C"/>
    <a:srgbClr val="1B4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59350db5a7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59350db5a7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59350db5a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59350db5a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59350db5a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159350db5a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59350db5a7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159350db5a7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59350db5a7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g159350db5a7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159350db5a7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g159350db5a7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59350db5a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59350db5a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7790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2" descr="\\DROBO-FS\QuickDrops\JB\PPTX NG\Droplets\LightingOverlay.png"/>
          <p:cNvPicPr preferRelativeResize="0"/>
          <p:nvPr/>
        </p:nvPicPr>
        <p:blipFill rotWithShape="1">
          <a:blip r:embed="rId2">
            <a:alphaModFix amt="30000"/>
          </a:blip>
          <a:srcRect/>
          <a:stretch/>
        </p:blipFill>
        <p:spPr>
          <a:xfrm>
            <a:off x="0" y="-1"/>
            <a:ext cx="12192003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oogle Shape;54;p2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</p:grpSpPr>
        <p:sp>
          <p:nvSpPr>
            <p:cNvPr id="55" name="Google Shape;55;p2"/>
            <p:cNvSpPr/>
            <p:nvPr/>
          </p:nvSpPr>
          <p:spPr>
            <a:xfrm>
              <a:off x="1209675" y="4763"/>
              <a:ext cx="23813" cy="2181225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14338" y="9525"/>
              <a:ext cx="28575" cy="4481513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l" t="t" r="r" b="b"/>
              <a:pathLst>
                <a:path w="96" h="572" extrusionOk="0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1" name="Google Shape;61;p2"/>
            <p:cNvSpPr/>
            <p:nvPr/>
          </p:nvSpPr>
          <p:spPr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l" t="t" r="r" b="b"/>
              <a:pathLst>
                <a:path w="237" h="1135" extrusionOk="0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2" name="Google Shape;62;p2"/>
            <p:cNvSpPr/>
            <p:nvPr/>
          </p:nvSpPr>
          <p:spPr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l" t="t" r="r" b="b"/>
              <a:pathLst>
                <a:path w="234" h="898" extrusionOk="0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4" name="Google Shape;64;p2"/>
            <p:cNvSpPr/>
            <p:nvPr/>
          </p:nvSpPr>
          <p:spPr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l" t="t" r="r" b="b"/>
              <a:pathLst>
                <a:path w="96" h="575" extrusionOk="0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5" name="Google Shape;65;p2"/>
            <p:cNvSpPr/>
            <p:nvPr/>
          </p:nvSpPr>
          <p:spPr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l" t="t" r="r" b="b"/>
              <a:pathLst>
                <a:path w="264" h="329" extrusionOk="0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8" name="Google Shape;68;p2"/>
            <p:cNvSpPr/>
            <p:nvPr/>
          </p:nvSpPr>
          <p:spPr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l" t="t" r="r" b="b"/>
              <a:pathLst>
                <a:path w="34" h="31" extrusionOk="0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l" t="t" r="r" b="b"/>
              <a:pathLst>
                <a:path w="96" h="572" extrusionOk="0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0" name="Google Shape;70;p2"/>
            <p:cNvSpPr/>
            <p:nvPr/>
          </p:nvSpPr>
          <p:spPr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l" t="t" r="r" b="b"/>
              <a:pathLst>
                <a:path w="213" h="766" extrusionOk="0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3" name="Google Shape;73;p2"/>
            <p:cNvSpPr/>
            <p:nvPr/>
          </p:nvSpPr>
          <p:spPr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l" t="t" r="r" b="b"/>
              <a:pathLst>
                <a:path w="33" h="33" extrusionOk="0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l" t="t" r="r" b="b"/>
              <a:pathLst>
                <a:path w="84" h="168" extrusionOk="0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6" name="Google Shape;76;p2"/>
            <p:cNvSpPr/>
            <p:nvPr/>
          </p:nvSpPr>
          <p:spPr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l" t="t" r="r" b="b"/>
              <a:pathLst>
                <a:path w="84" h="170" extrusionOk="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8" name="Google Shape;78;p2"/>
            <p:cNvSpPr/>
            <p:nvPr/>
          </p:nvSpPr>
          <p:spPr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l" t="t" r="r" b="b"/>
              <a:pathLst>
                <a:path w="195" h="982" extrusionOk="0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0" name="Google Shape;80;p2"/>
            <p:cNvSpPr/>
            <p:nvPr/>
          </p:nvSpPr>
          <p:spPr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l" t="t" r="r" b="b"/>
              <a:pathLst>
                <a:path w="192" h="1120" extrusionOk="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2" name="Google Shape;82;p2"/>
            <p:cNvSpPr/>
            <p:nvPr/>
          </p:nvSpPr>
          <p:spPr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42938" y="6610350"/>
              <a:ext cx="23813" cy="242888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l" t="t" r="r" b="b"/>
              <a:pathLst>
                <a:path w="120" h="291" extrusionOk="0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6" name="Google Shape;86;p2"/>
            <p:cNvSpPr/>
            <p:nvPr/>
          </p:nvSpPr>
          <p:spPr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l" t="t" r="r" b="b"/>
              <a:pathLst>
                <a:path w="135" h="476" extrusionOk="0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7" name="Google Shape;87;p2"/>
            <p:cNvSpPr/>
            <p:nvPr/>
          </p:nvSpPr>
          <p:spPr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l" t="t" r="r" b="b"/>
              <a:pathLst>
                <a:path w="35" h="34" extrusionOk="0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l" t="t" r="r" b="b"/>
              <a:pathLst>
                <a:path w="402" h="2536" extrusionOk="0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9" name="Google Shape;89;p2"/>
            <p:cNvSpPr/>
            <p:nvPr/>
          </p:nvSpPr>
          <p:spPr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l" t="t" r="r" b="b"/>
              <a:pathLst>
                <a:path w="90" h="300" extrusionOk="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0" name="Google Shape;90;p2"/>
            <p:cNvSpPr/>
            <p:nvPr/>
          </p:nvSpPr>
          <p:spPr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l" t="t" r="r" b="b"/>
              <a:pathLst>
                <a:path w="23" h="23" extrusionOk="0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l" t="t" r="r" b="b"/>
              <a:pathLst>
                <a:path w="90" h="299" extrusionOk="0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2" name="Google Shape;92;p2"/>
            <p:cNvSpPr/>
            <p:nvPr/>
          </p:nvSpPr>
          <p:spPr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l" t="t" r="r" b="b"/>
              <a:pathLst>
                <a:path w="23" h="23" extrusionOk="0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l" t="t" r="r" b="b"/>
              <a:pathLst>
                <a:path w="72" h="285" extrusionOk="0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4" name="Google Shape;94;p2"/>
            <p:cNvSpPr/>
            <p:nvPr/>
          </p:nvSpPr>
          <p:spPr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l" t="t" r="r" b="b"/>
              <a:pathLst>
                <a:path w="23" h="23" extrusionOk="0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228725" y="4662488"/>
              <a:ext cx="23813" cy="2181225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l" t="t" r="r" b="b"/>
              <a:pathLst>
                <a:path w="234" h="1135" extrusionOk="0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7" name="Google Shape;97;p2"/>
            <p:cNvSpPr/>
            <p:nvPr/>
          </p:nvSpPr>
          <p:spPr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l" t="t" r="r" b="b"/>
              <a:pathLst>
                <a:path w="219" h="1802" extrusionOk="0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9" name="Google Shape;99;p2"/>
            <p:cNvSpPr/>
            <p:nvPr/>
          </p:nvSpPr>
          <p:spPr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l" t="t" r="r" b="b"/>
              <a:pathLst>
                <a:path w="234" h="898" extrusionOk="0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2" name="Google Shape;102;p2"/>
            <p:cNvSpPr/>
            <p:nvPr/>
          </p:nvSpPr>
          <p:spPr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l" t="t" r="r" b="b"/>
              <a:pathLst>
                <a:path w="96" h="575" extrusionOk="0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3" name="Google Shape;103;p2"/>
            <p:cNvSpPr/>
            <p:nvPr/>
          </p:nvSpPr>
          <p:spPr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40" h="40" extrusionOk="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l" t="t" r="r" b="b"/>
              <a:pathLst>
                <a:path w="264" h="332" extrusionOk="0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6" name="Google Shape;106;p2"/>
            <p:cNvSpPr/>
            <p:nvPr/>
          </p:nvSpPr>
          <p:spPr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l" t="t" r="r" b="b"/>
              <a:pathLst>
                <a:path w="33" h="31" extrusionOk="0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l" t="t" r="r" b="b"/>
              <a:pathLst>
                <a:path w="147" h="3215" extrusionOk="0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8" name="Google Shape;108;p2"/>
            <p:cNvSpPr/>
            <p:nvPr/>
          </p:nvSpPr>
          <p:spPr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l" t="t" r="r" b="b"/>
              <a:pathLst>
                <a:path w="39" h="39" extrusionOk="0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3B95D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2"/>
          <p:cNvSpPr txBox="1"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wentieth Centur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"/>
          <p:cNvSpPr txBox="1"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None/>
              <a:defRPr sz="2000" cap="none">
                <a:solidFill>
                  <a:schemeClr val="lt2"/>
                </a:solidFill>
              </a:defRPr>
            </a:lvl1pPr>
            <a:lvl2pPr lvl="1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9pPr>
          </a:lstStyle>
          <a:p>
            <a:endParaRPr/>
          </a:p>
        </p:txBody>
      </p:sp>
      <p:sp>
        <p:nvSpPr>
          <p:cNvPr id="111" name="Google Shape;111;p2"/>
          <p:cNvSpPr txBox="1">
            <a:spLocks noGrp="1"/>
          </p:cNvSpPr>
          <p:nvPr>
            <p:ph type="dt" idx="10"/>
          </p:nvPr>
        </p:nvSpPr>
        <p:spPr>
          <a:xfrm>
            <a:off x="7077511" y="541020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"/>
          <p:cNvSpPr txBox="1">
            <a:spLocks noGrp="1"/>
          </p:cNvSpPr>
          <p:nvPr>
            <p:ph type="ftr" idx="11"/>
          </p:nvPr>
        </p:nvSpPr>
        <p:spPr>
          <a:xfrm>
            <a:off x="1876424" y="5410201"/>
            <a:ext cx="51248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"/>
          <p:cNvSpPr txBox="1">
            <a:spLocks noGrp="1"/>
          </p:cNvSpPr>
          <p:nvPr>
            <p:ph type="sldNum" idx="12"/>
          </p:nvPr>
        </p:nvSpPr>
        <p:spPr>
          <a:xfrm>
            <a:off x="9896911" y="5410199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анорамная фотография с подписью">
  <p:cSld name="Панорамная фотография с подписью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"/>
          <p:cNvSpPr txBox="1"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1"/>
          <p:cNvSpPr>
            <a:spLocks noGrp="1"/>
          </p:cNvSpPr>
          <p:nvPr>
            <p:ph type="pic" idx="2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 cmpd="sng">
            <a:solidFill>
              <a:srgbClr val="B3FFFF">
                <a:alpha val="60000"/>
              </a:srgb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68" name="Google Shape;168;p11"/>
          <p:cNvSpPr txBox="1">
            <a:spLocks noGrp="1"/>
          </p:cNvSpPr>
          <p:nvPr>
            <p:ph type="body" idx="1"/>
          </p:nvPr>
        </p:nvSpPr>
        <p:spPr>
          <a:xfrm>
            <a:off x="1141364" y="5124020"/>
            <a:ext cx="9910859" cy="68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69" name="Google Shape;169;p11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11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11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одпись">
  <p:cSld name="Заголовок и подпись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"/>
          <p:cNvSpPr txBox="1"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2"/>
          <p:cNvSpPr txBox="1">
            <a:spLocks noGrp="1"/>
          </p:cNvSpPr>
          <p:nvPr>
            <p:ph type="body" idx="1"/>
          </p:nvPr>
        </p:nvSpPr>
        <p:spPr>
          <a:xfrm>
            <a:off x="1141410" y="4419599"/>
            <a:ext cx="9904459" cy="1371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75" name="Google Shape;175;p12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2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2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Цитата с подписью">
  <p:cSld name="Цитата с подписью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"/>
          <p:cNvSpPr txBox="1"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body" idx="1"/>
          </p:nvPr>
        </p:nvSpPr>
        <p:spPr>
          <a:xfrm>
            <a:off x="1720644" y="3365557"/>
            <a:ext cx="8752299" cy="54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81" name="Google Shape;181;p13"/>
          <p:cNvSpPr txBox="1">
            <a:spLocks noGrp="1"/>
          </p:cNvSpPr>
          <p:nvPr>
            <p:ph type="body" idx="2"/>
          </p:nvPr>
        </p:nvSpPr>
        <p:spPr>
          <a:xfrm>
            <a:off x="1141411" y="4309919"/>
            <a:ext cx="9906002" cy="1489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82" name="Google Shape;182;p13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3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85" name="Google Shape;185;p13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Twentieth Century"/>
              <a:buNone/>
            </a:pPr>
            <a:r>
              <a:rPr lang="ru-RU" sz="8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“</a:t>
            </a:r>
            <a:endParaRPr/>
          </a:p>
        </p:txBody>
      </p:sp>
      <p:sp>
        <p:nvSpPr>
          <p:cNvPr id="186" name="Google Shape;186;p13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Twentieth Century"/>
              <a:buNone/>
            </a:pPr>
            <a:r>
              <a:rPr lang="ru-RU" sz="8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очка имени">
  <p:cSld name="Карточка имени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"/>
          <p:cNvSpPr txBox="1"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4"/>
          <p:cNvSpPr txBox="1">
            <a:spLocks noGrp="1"/>
          </p:cNvSpPr>
          <p:nvPr>
            <p:ph type="body" idx="1"/>
          </p:nvPr>
        </p:nvSpPr>
        <p:spPr>
          <a:xfrm>
            <a:off x="1141364" y="4657655"/>
            <a:ext cx="9904505" cy="1140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90" name="Google Shape;190;p14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4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14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ри колонки">
  <p:cSld name="Три колонки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5"/>
          <p:cNvSpPr txBox="1"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15"/>
          <p:cNvSpPr txBox="1"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196" name="Google Shape;196;p15"/>
          <p:cNvSpPr txBox="1">
            <a:spLocks noGrp="1"/>
          </p:cNvSpPr>
          <p:nvPr>
            <p:ph type="body" idx="2"/>
          </p:nvPr>
        </p:nvSpPr>
        <p:spPr>
          <a:xfrm>
            <a:off x="1127918" y="3360263"/>
            <a:ext cx="3208735" cy="2430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>
            <a:endParaRPr/>
          </a:p>
        </p:txBody>
      </p:sp>
      <p:sp>
        <p:nvSpPr>
          <p:cNvPr id="197" name="Google Shape;197;p15"/>
          <p:cNvSpPr txBox="1">
            <a:spLocks noGrp="1"/>
          </p:cNvSpPr>
          <p:nvPr>
            <p:ph type="body" idx="3"/>
          </p:nvPr>
        </p:nvSpPr>
        <p:spPr>
          <a:xfrm>
            <a:off x="4514766" y="2677635"/>
            <a:ext cx="318438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198" name="Google Shape;198;p15"/>
          <p:cNvSpPr txBox="1">
            <a:spLocks noGrp="1"/>
          </p:cNvSpPr>
          <p:nvPr>
            <p:ph type="body" idx="4"/>
          </p:nvPr>
        </p:nvSpPr>
        <p:spPr>
          <a:xfrm>
            <a:off x="4504213" y="3363435"/>
            <a:ext cx="3195830" cy="2430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>
            <a:endParaRPr/>
          </a:p>
        </p:txBody>
      </p:sp>
      <p:sp>
        <p:nvSpPr>
          <p:cNvPr id="199" name="Google Shape;199;p15"/>
          <p:cNvSpPr txBox="1">
            <a:spLocks noGrp="1"/>
          </p:cNvSpPr>
          <p:nvPr>
            <p:ph type="body" idx="5"/>
          </p:nvPr>
        </p:nvSpPr>
        <p:spPr>
          <a:xfrm>
            <a:off x="7852442" y="2674463"/>
            <a:ext cx="319496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200" name="Google Shape;200;p15"/>
          <p:cNvSpPr txBox="1">
            <a:spLocks noGrp="1"/>
          </p:cNvSpPr>
          <p:nvPr>
            <p:ph type="body" idx="6"/>
          </p:nvPr>
        </p:nvSpPr>
        <p:spPr>
          <a:xfrm>
            <a:off x="7852442" y="3360263"/>
            <a:ext cx="3194968" cy="2430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>
            <a:endParaRPr/>
          </a:p>
        </p:txBody>
      </p:sp>
      <p:sp>
        <p:nvSpPr>
          <p:cNvPr id="201" name="Google Shape;201;p15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15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15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толбец с тремя рисунками">
  <p:cSld name="Столбец с тремя рисунками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6"/>
          <p:cNvSpPr txBox="1"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16"/>
          <p:cNvSpPr txBox="1"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207" name="Google Shape;207;p16"/>
          <p:cNvSpPr>
            <a:spLocks noGrp="1"/>
          </p:cNvSpPr>
          <p:nvPr>
            <p:ph type="pic" idx="2"/>
          </p:nvPr>
        </p:nvSpPr>
        <p:spPr>
          <a:xfrm>
            <a:off x="1141413" y="2666998"/>
            <a:ext cx="3195240" cy="152400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 cap="sq" cmpd="sng">
            <a:solidFill>
              <a:srgbClr val="B3FFFF">
                <a:alpha val="60000"/>
              </a:srgb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208" name="Google Shape;208;p16"/>
          <p:cNvSpPr txBox="1">
            <a:spLocks noGrp="1"/>
          </p:cNvSpPr>
          <p:nvPr>
            <p:ph type="body" idx="3"/>
          </p:nvPr>
        </p:nvSpPr>
        <p:spPr>
          <a:xfrm>
            <a:off x="1141413" y="4980858"/>
            <a:ext cx="3195240" cy="817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>
            <a:endParaRPr/>
          </a:p>
        </p:txBody>
      </p:sp>
      <p:sp>
        <p:nvSpPr>
          <p:cNvPr id="209" name="Google Shape;209;p16"/>
          <p:cNvSpPr txBox="1">
            <a:spLocks noGrp="1"/>
          </p:cNvSpPr>
          <p:nvPr>
            <p:ph type="body" idx="4"/>
          </p:nvPr>
        </p:nvSpPr>
        <p:spPr>
          <a:xfrm>
            <a:off x="4489053" y="4404596"/>
            <a:ext cx="320040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210" name="Google Shape;210;p16"/>
          <p:cNvSpPr>
            <a:spLocks noGrp="1"/>
          </p:cNvSpPr>
          <p:nvPr>
            <p:ph type="pic" idx="5"/>
          </p:nvPr>
        </p:nvSpPr>
        <p:spPr>
          <a:xfrm>
            <a:off x="4489053" y="2666998"/>
            <a:ext cx="3198940" cy="152400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 cap="sq" cmpd="sng">
            <a:solidFill>
              <a:srgbClr val="B3FFFF">
                <a:alpha val="60000"/>
              </a:srgb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211" name="Google Shape;211;p16"/>
          <p:cNvSpPr txBox="1">
            <a:spLocks noGrp="1"/>
          </p:cNvSpPr>
          <p:nvPr>
            <p:ph type="body" idx="6"/>
          </p:nvPr>
        </p:nvSpPr>
        <p:spPr>
          <a:xfrm>
            <a:off x="4487593" y="4980857"/>
            <a:ext cx="3200400" cy="810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>
            <a:endParaRPr/>
          </a:p>
        </p:txBody>
      </p:sp>
      <p:sp>
        <p:nvSpPr>
          <p:cNvPr id="212" name="Google Shape;212;p16"/>
          <p:cNvSpPr txBox="1">
            <a:spLocks noGrp="1"/>
          </p:cNvSpPr>
          <p:nvPr>
            <p:ph type="body" idx="7"/>
          </p:nvPr>
        </p:nvSpPr>
        <p:spPr>
          <a:xfrm>
            <a:off x="7852567" y="4404595"/>
            <a:ext cx="319074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213" name="Google Shape;213;p16"/>
          <p:cNvSpPr>
            <a:spLocks noGrp="1"/>
          </p:cNvSpPr>
          <p:nvPr>
            <p:ph type="pic" idx="8"/>
          </p:nvPr>
        </p:nvSpPr>
        <p:spPr>
          <a:xfrm>
            <a:off x="7852442" y="2666998"/>
            <a:ext cx="3194969" cy="152400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 cap="sq" cmpd="sng">
            <a:solidFill>
              <a:srgbClr val="B3FFFF">
                <a:alpha val="60000"/>
              </a:srgb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214" name="Google Shape;214;p16"/>
          <p:cNvSpPr txBox="1">
            <a:spLocks noGrp="1"/>
          </p:cNvSpPr>
          <p:nvPr>
            <p:ph type="body" idx="9"/>
          </p:nvPr>
        </p:nvSpPr>
        <p:spPr>
          <a:xfrm>
            <a:off x="7852442" y="4980854"/>
            <a:ext cx="3194968" cy="810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25"/>
              <a:buNone/>
              <a:defRPr sz="900"/>
            </a:lvl9pPr>
          </a:lstStyle>
          <a:p>
            <a:endParaRPr/>
          </a:p>
        </p:txBody>
      </p:sp>
      <p:sp>
        <p:nvSpPr>
          <p:cNvPr id="215" name="Google Shape;215;p16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16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16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7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7"/>
          <p:cNvSpPr txBox="1">
            <a:spLocks noGrp="1"/>
          </p:cNvSpPr>
          <p:nvPr>
            <p:ph type="body" idx="1"/>
          </p:nvPr>
        </p:nvSpPr>
        <p:spPr>
          <a:xfrm rot="5400000">
            <a:off x="4323555" y="-932655"/>
            <a:ext cx="3541714" cy="9905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221" name="Google Shape;221;p17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7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17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 rot="5400000">
            <a:off x="7454105" y="2197894"/>
            <a:ext cx="5181601" cy="2005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 txBox="1">
            <a:spLocks noGrp="1"/>
          </p:cNvSpPr>
          <p:nvPr>
            <p:ph type="body" idx="1"/>
          </p:nvPr>
        </p:nvSpPr>
        <p:spPr>
          <a:xfrm rot="5400000">
            <a:off x="2424904" y="-673895"/>
            <a:ext cx="5181601" cy="7748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227" name="Google Shape;227;p18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8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18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3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3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3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4"/>
          <p:cNvSpPr txBox="1"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4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4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5"/>
          <p:cNvSpPr txBox="1">
            <a:spLocks noGrp="1"/>
          </p:cNvSpPr>
          <p:nvPr>
            <p:ph type="body" idx="1"/>
          </p:nvPr>
        </p:nvSpPr>
        <p:spPr>
          <a:xfrm>
            <a:off x="1141410" y="2249486"/>
            <a:ext cx="4878389" cy="3541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5"/>
          <p:cNvSpPr txBox="1">
            <a:spLocks noGrp="1"/>
          </p:cNvSpPr>
          <p:nvPr>
            <p:ph type="body" idx="2"/>
          </p:nvPr>
        </p:nvSpPr>
        <p:spPr>
          <a:xfrm>
            <a:off x="6172200" y="2249486"/>
            <a:ext cx="4875211" cy="3541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5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5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5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6"/>
          <p:cNvSpPr txBox="1"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136" name="Google Shape;136;p6"/>
          <p:cNvSpPr txBox="1">
            <a:spLocks noGrp="1"/>
          </p:cNvSpPr>
          <p:nvPr>
            <p:ph type="body" idx="2"/>
          </p:nvPr>
        </p:nvSpPr>
        <p:spPr>
          <a:xfrm>
            <a:off x="1141410" y="3073397"/>
            <a:ext cx="4878391" cy="271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6"/>
          <p:cNvSpPr txBox="1">
            <a:spLocks noGrp="1"/>
          </p:cNvSpPr>
          <p:nvPr>
            <p:ph type="body" idx="3"/>
          </p:nvPr>
        </p:nvSpPr>
        <p:spPr>
          <a:xfrm>
            <a:off x="6400808" y="2249485"/>
            <a:ext cx="46466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 b="1"/>
            </a:lvl9pPr>
          </a:lstStyle>
          <a:p>
            <a:endParaRPr/>
          </a:p>
        </p:txBody>
      </p:sp>
      <p:sp>
        <p:nvSpPr>
          <p:cNvPr id="138" name="Google Shape;138;p6"/>
          <p:cNvSpPr txBox="1">
            <a:spLocks noGrp="1"/>
          </p:cNvSpPr>
          <p:nvPr>
            <p:ph type="body" idx="4"/>
          </p:nvPr>
        </p:nvSpPr>
        <p:spPr>
          <a:xfrm>
            <a:off x="6172200" y="3073397"/>
            <a:ext cx="4875210" cy="271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6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6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6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7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7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7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8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8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"/>
          <p:cNvSpPr txBox="1"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9"/>
          <p:cNvSpPr txBox="1">
            <a:spLocks noGrp="1"/>
          </p:cNvSpPr>
          <p:nvPr>
            <p:ph type="body" idx="1"/>
          </p:nvPr>
        </p:nvSpPr>
        <p:spPr>
          <a:xfrm>
            <a:off x="5156200" y="592666"/>
            <a:ext cx="5891209" cy="5198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71475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9"/>
          <p:cNvSpPr txBox="1">
            <a:spLocks noGrp="1"/>
          </p:cNvSpPr>
          <p:nvPr>
            <p:ph type="body" idx="2"/>
          </p:nvPr>
        </p:nvSpPr>
        <p:spPr>
          <a:xfrm>
            <a:off x="1146705" y="2249486"/>
            <a:ext cx="3856037" cy="3541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55" name="Google Shape;155;p9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9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9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0"/>
          <p:cNvSpPr txBox="1"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wentieth Centur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10"/>
          <p:cNvSpPr>
            <a:spLocks noGrp="1"/>
          </p:cNvSpPr>
          <p:nvPr>
            <p:ph type="pic" idx="2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noFill/>
          <a:ln w="19050" cap="sq" cmpd="sng">
            <a:solidFill>
              <a:srgbClr val="B3FFFF">
                <a:alpha val="60000"/>
              </a:srgb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61" name="Google Shape;161;p10"/>
          <p:cNvSpPr txBox="1">
            <a:spLocks noGrp="1"/>
          </p:cNvSpPr>
          <p:nvPr>
            <p:ph type="body" idx="1"/>
          </p:nvPr>
        </p:nvSpPr>
        <p:spPr>
          <a:xfrm>
            <a:off x="1141410" y="2249486"/>
            <a:ext cx="5934511" cy="3541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  <a:defRPr sz="1000"/>
            </a:lvl9pPr>
          </a:lstStyle>
          <a:p>
            <a:endParaRPr/>
          </a:p>
        </p:txBody>
      </p:sp>
      <p:sp>
        <p:nvSpPr>
          <p:cNvPr id="162" name="Google Shape;162;p10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10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10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 descr="\\DROBO-FS\QuickDrops\JB\PPTX NG\Droplets\LightingOverlay.png"/>
          <p:cNvPicPr preferRelativeResize="0"/>
          <p:nvPr/>
        </p:nvPicPr>
        <p:blipFill rotWithShape="1">
          <a:blip r:embed="rId20">
            <a:alphaModFix amt="30000"/>
          </a:blip>
          <a:srcRect/>
          <a:stretch/>
        </p:blipFill>
        <p:spPr>
          <a:xfrm>
            <a:off x="0" y="-1"/>
            <a:ext cx="12192003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oogle Shape;7;p1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8" name="Google Shape;8;p1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</p:grpSpPr>
          <p:sp>
            <p:nvSpPr>
              <p:cNvPr id="9" name="Google Shape;9;p1"/>
              <p:cNvSpPr/>
              <p:nvPr/>
            </p:nvSpPr>
            <p:spPr>
              <a:xfrm>
                <a:off x="114300" y="4763"/>
                <a:ext cx="23813" cy="2181225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0;p1"/>
              <p:cNvSpPr/>
              <p:nvPr/>
            </p:nvSpPr>
            <p:spPr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1;p1"/>
              <p:cNvSpPr/>
              <p:nvPr/>
            </p:nvSpPr>
            <p:spPr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1"/>
              <p:cNvSpPr/>
              <p:nvPr/>
            </p:nvSpPr>
            <p:spPr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l" t="t" r="r" b="b"/>
                <a:pathLst>
                  <a:path w="233" h="1141" extrusionOk="0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3" name="Google Shape;13;p1"/>
              <p:cNvSpPr/>
              <p:nvPr/>
            </p:nvSpPr>
            <p:spPr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1"/>
              <p:cNvSpPr/>
              <p:nvPr/>
            </p:nvSpPr>
            <p:spPr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l" t="t" r="r" b="b"/>
                <a:pathLst>
                  <a:path w="233" h="901" extrusionOk="0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5" name="Google Shape;15;p1"/>
              <p:cNvSpPr/>
              <p:nvPr/>
            </p:nvSpPr>
            <p:spPr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l" t="t" r="r" b="b"/>
                <a:pathLst>
                  <a:path w="96" h="575" extrusionOk="0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6" name="Google Shape;16;p1"/>
              <p:cNvSpPr/>
              <p:nvPr/>
            </p:nvSpPr>
            <p:spPr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1"/>
              <p:cNvSpPr/>
              <p:nvPr/>
            </p:nvSpPr>
            <p:spPr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1"/>
              <p:cNvSpPr/>
              <p:nvPr/>
            </p:nvSpPr>
            <p:spPr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l" t="t" r="r" b="b"/>
                <a:pathLst>
                  <a:path w="266" h="332" extrusionOk="0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9" name="Google Shape;19;p1"/>
              <p:cNvSpPr/>
              <p:nvPr/>
            </p:nvSpPr>
            <p:spPr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l" t="t" r="r" b="b"/>
                <a:pathLst>
                  <a:path w="34" h="31" extrusionOk="0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0" name="Google Shape;20;p1"/>
              <p:cNvCxnSpPr/>
              <p:nvPr/>
            </p:nvCxnSpPr>
            <p:spPr>
              <a:xfrm>
                <a:off x="-4763" y="9525"/>
                <a:ext cx="0" cy="0"/>
              </a:xfrm>
              <a:prstGeom prst="straightConnector1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21" name="Google Shape;21;p1"/>
              <p:cNvSpPr/>
              <p:nvPr/>
            </p:nvSpPr>
            <p:spPr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78" h="80" extrusionOk="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2" name="Google Shape;22;p1"/>
              <p:cNvSpPr/>
              <p:nvPr/>
            </p:nvSpPr>
            <p:spPr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l" t="t" r="r" b="b"/>
                <a:pathLst>
                  <a:path w="93" h="303" extrusionOk="0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3" name="Google Shape;23;p1"/>
              <p:cNvSpPr/>
              <p:nvPr/>
            </p:nvSpPr>
            <p:spPr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90" h="300" extrusionOk="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4" name="Google Shape;24;p1"/>
              <p:cNvSpPr/>
              <p:nvPr/>
            </p:nvSpPr>
            <p:spPr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l" t="t" r="r" b="b"/>
                <a:pathLst>
                  <a:path w="24" h="23" extrusionOk="0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1"/>
              <p:cNvSpPr/>
              <p:nvPr/>
            </p:nvSpPr>
            <p:spPr>
              <a:xfrm>
                <a:off x="133350" y="4662488"/>
                <a:ext cx="23813" cy="2181225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1"/>
              <p:cNvSpPr/>
              <p:nvPr/>
            </p:nvSpPr>
            <p:spPr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l" t="t" r="r" b="b"/>
                <a:pathLst>
                  <a:path w="233" h="1135" extrusionOk="0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7" name="Google Shape;27;p1"/>
              <p:cNvSpPr/>
              <p:nvPr/>
            </p:nvSpPr>
            <p:spPr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1"/>
              <p:cNvSpPr/>
              <p:nvPr/>
            </p:nvSpPr>
            <p:spPr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766" extrusionOk="0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9" name="Google Shape;29;p1"/>
              <p:cNvSpPr/>
              <p:nvPr/>
            </p:nvSpPr>
            <p:spPr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1"/>
              <p:cNvSpPr/>
              <p:nvPr/>
            </p:nvSpPr>
            <p:spPr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l" t="t" r="r" b="b"/>
                <a:pathLst>
                  <a:path w="236" h="898" extrusionOk="0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1" name="Google Shape;31;p1"/>
              <p:cNvSpPr/>
              <p:nvPr/>
            </p:nvSpPr>
            <p:spPr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l" t="t" r="r" b="b"/>
                <a:pathLst>
                  <a:path w="96" h="575" extrusionOk="0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2" name="Google Shape;32;p1"/>
              <p:cNvSpPr/>
              <p:nvPr/>
            </p:nvSpPr>
            <p:spPr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1"/>
              <p:cNvSpPr/>
              <p:nvPr/>
            </p:nvSpPr>
            <p:spPr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1"/>
              <p:cNvSpPr/>
              <p:nvPr/>
            </p:nvSpPr>
            <p:spPr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326" extrusionOk="0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5" name="Google Shape;35;p1"/>
              <p:cNvSpPr/>
              <p:nvPr/>
            </p:nvSpPr>
            <p:spPr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l" t="t" r="r" b="b"/>
                <a:pathLst>
                  <a:path w="33" h="31" extrusionOk="0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3B95DE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36;p1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</p:grpSpPr>
          <p:sp>
            <p:nvSpPr>
              <p:cNvPr id="37" name="Google Shape;37;p1"/>
              <p:cNvSpPr/>
              <p:nvPr/>
            </p:nvSpPr>
            <p:spPr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l" t="t" r="r" b="b"/>
                <a:pathLst>
                  <a:path w="263" h="323" extrusionOk="0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8" name="Google Shape;38;p1"/>
              <p:cNvSpPr/>
              <p:nvPr/>
            </p:nvSpPr>
            <p:spPr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33" h="32" extrusionOk="0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1"/>
              <p:cNvSpPr/>
              <p:nvPr/>
            </p:nvSpPr>
            <p:spPr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1"/>
              <p:cNvSpPr/>
              <p:nvPr/>
            </p:nvSpPr>
            <p:spPr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l" t="t" r="r" b="b"/>
                <a:pathLst>
                  <a:path w="188" h="727" extrusionOk="0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1" name="Google Shape;41;p1"/>
              <p:cNvSpPr/>
              <p:nvPr/>
            </p:nvSpPr>
            <p:spPr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l" t="t" r="r" b="b"/>
                <a:pathLst>
                  <a:path w="33" h="33" extrusionOk="0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1"/>
              <p:cNvSpPr/>
              <p:nvPr/>
            </p:nvSpPr>
            <p:spPr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l" t="t" r="r" b="b"/>
                <a:pathLst>
                  <a:path w="192" h="973" extrusionOk="0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3" name="Google Shape;43;p1"/>
              <p:cNvSpPr/>
              <p:nvPr/>
            </p:nvSpPr>
            <p:spPr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1"/>
              <p:cNvSpPr/>
              <p:nvPr/>
            </p:nvSpPr>
            <p:spPr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l" t="t" r="r" b="b"/>
                <a:pathLst>
                  <a:path w="194" h="1135" extrusionOk="0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5" name="Google Shape;45;p1"/>
              <p:cNvSpPr/>
              <p:nvPr/>
            </p:nvSpPr>
            <p:spPr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40" h="40" extrusionOk="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1"/>
              <p:cNvSpPr/>
              <p:nvPr/>
            </p:nvSpPr>
            <p:spPr>
              <a:xfrm>
                <a:off x="11939587" y="6596063"/>
                <a:ext cx="23813" cy="252413"/>
              </a:xfrm>
              <a:prstGeom prst="rect">
                <a:avLst/>
              </a:prstGeom>
              <a:gradFill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B95DE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7" name="Google Shape;47;p1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wentieth Century"/>
              <a:buNone/>
              <a:defRPr sz="3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1"/>
          <p:cNvSpPr txBox="1"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191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marR="0" lvl="1" indent="-38735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1371600" marR="0" lvl="2" indent="-37147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1828800" marR="0" lvl="3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2286000" marR="0" lvl="4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2743200" marR="0" lvl="5" indent="-33972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3200400" marR="0" lvl="6" indent="-33972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3657600" marR="0" lvl="7" indent="-33972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4114800" marR="0" lvl="8" indent="-339725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49" name="Google Shape;49;p1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50" name="Google Shape;50;p1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51" name="Google Shape;51;p1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9"/>
          <p:cNvSpPr txBox="1">
            <a:spLocks noGrp="1"/>
          </p:cNvSpPr>
          <p:nvPr>
            <p:ph type="ctrTitle"/>
          </p:nvPr>
        </p:nvSpPr>
        <p:spPr>
          <a:xfrm>
            <a:off x="3535651" y="755851"/>
            <a:ext cx="8791500" cy="2387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  <a:ea typeface="Arial"/>
                <a:cs typeface="Arial"/>
                <a:sym typeface="Arial"/>
              </a:rPr>
              <a:t>Занимательные </a:t>
            </a:r>
            <a:r>
              <a:rPr lang="ru-RU" sz="7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  <a:ea typeface="Arial"/>
                <a:cs typeface="Arial"/>
                <a:sym typeface="Arial"/>
              </a:rPr>
              <a:t>цепочки</a:t>
            </a:r>
            <a:br>
              <a:rPr lang="ru-RU" sz="7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  <a:ea typeface="Arial"/>
                <a:cs typeface="Arial"/>
                <a:sym typeface="Arial"/>
              </a:rPr>
            </a:b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  <a:ea typeface="Arial"/>
                <a:cs typeface="Arial"/>
                <a:sym typeface="Arial"/>
              </a:rPr>
              <a:t>(устный счет) </a:t>
            </a:r>
            <a:endParaRPr sz="7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90204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24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812703" y="1020277"/>
            <a:ext cx="5445897" cy="58377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41;p20"/>
          <p:cNvSpPr/>
          <p:nvPr/>
        </p:nvSpPr>
        <p:spPr>
          <a:xfrm>
            <a:off x="7931401" y="4533500"/>
            <a:ext cx="3840296" cy="1491916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rgbClr val="CC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entury Gothic" panose="020B0502020202090204" pitchFamily="34" charset="0"/>
            </a:endParaRPr>
          </a:p>
        </p:txBody>
      </p:sp>
      <p:sp>
        <p:nvSpPr>
          <p:cNvPr id="7" name="Google Shape;234;p19"/>
          <p:cNvSpPr txBox="1">
            <a:spLocks/>
          </p:cNvSpPr>
          <p:nvPr/>
        </p:nvSpPr>
        <p:spPr>
          <a:xfrm>
            <a:off x="8099023" y="3470175"/>
            <a:ext cx="87915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wentieth Century"/>
              <a:buNone/>
              <a:defRPr sz="4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</a:rPr>
              <a:t>Шалина А. А.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</a:rPr>
              <a:t>учитель начальных классов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</a:rPr>
              <a:t>МАОУ СОШ № 9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90204" pitchFamily="34" charset="0"/>
              </a:rPr>
              <a:t>г. Н. Тагил</a:t>
            </a:r>
            <a:endParaRPr lang="ru-RU" sz="1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9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9152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0"/>
          <p:cNvSpPr/>
          <p:nvPr/>
        </p:nvSpPr>
        <p:spPr>
          <a:xfrm>
            <a:off x="1224850" y="760150"/>
            <a:ext cx="5584500" cy="3245100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rgbClr val="CC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2" name="Google Shape;242;p20"/>
          <p:cNvSpPr txBox="1"/>
          <p:nvPr/>
        </p:nvSpPr>
        <p:spPr>
          <a:xfrm>
            <a:off x="1439350" y="860925"/>
            <a:ext cx="51555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Twentieth Century"/>
                <a:ea typeface="Twentieth Century"/>
                <a:cs typeface="Twentieth Century"/>
                <a:sym typeface="Twentieth Century"/>
              </a:rPr>
              <a:t>Привет. </a:t>
            </a:r>
            <a:endParaRPr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43" name="Google Shape;243;p20"/>
          <p:cNvSpPr/>
          <p:nvPr/>
        </p:nvSpPr>
        <p:spPr>
          <a:xfrm>
            <a:off x="8377577" y="3301465"/>
            <a:ext cx="1083294" cy="102609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1464788" y="1507226"/>
            <a:ext cx="5344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latin typeface="Twentieth Century"/>
                <a:ea typeface="Twentieth Century"/>
                <a:cs typeface="Twentieth Century"/>
                <a:sym typeface="Twentieth Century"/>
              </a:rPr>
              <a:t>Помоги мне </a:t>
            </a:r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собрать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4788" y="2023470"/>
            <a:ext cx="5267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latin typeface="Twentieth Century"/>
                <a:ea typeface="Twentieth Century"/>
                <a:cs typeface="Twentieth Century"/>
                <a:sym typeface="Twentieth Century"/>
              </a:rPr>
              <a:t>недостающие детали. 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4788" y="2585880"/>
            <a:ext cx="4541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latin typeface="Twentieth Century"/>
                <a:ea typeface="Twentieth Century"/>
                <a:cs typeface="Twentieth Century"/>
                <a:sym typeface="Twentieth Century"/>
              </a:rPr>
              <a:t>Для этого реши </a:t>
            </a:r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все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4788" y="3171979"/>
            <a:ext cx="42578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>
                <a:latin typeface="Twentieth Century"/>
                <a:ea typeface="Twentieth Century"/>
                <a:cs typeface="Twentieth Century"/>
                <a:sym typeface="Twentieth Century"/>
              </a:rPr>
              <a:t>числовые цепочки.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3" name="Трапеция 22"/>
          <p:cNvSpPr/>
          <p:nvPr/>
        </p:nvSpPr>
        <p:spPr>
          <a:xfrm>
            <a:off x="7858914" y="5944965"/>
            <a:ext cx="1092581" cy="389299"/>
          </a:xfrm>
          <a:prstGeom prst="trapezoid">
            <a:avLst>
              <a:gd name="adj" fmla="val 68590"/>
            </a:avLst>
          </a:prstGeom>
          <a:gradFill flip="none" rotWithShape="1">
            <a:gsLst>
              <a:gs pos="0">
                <a:srgbClr val="13345B"/>
              </a:gs>
              <a:gs pos="50000">
                <a:srgbClr val="194066"/>
              </a:gs>
              <a:gs pos="100000">
                <a:srgbClr val="1E496D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Google Shape;243;p20"/>
          <p:cNvSpPr/>
          <p:nvPr/>
        </p:nvSpPr>
        <p:spPr>
          <a:xfrm>
            <a:off x="8219975" y="2899991"/>
            <a:ext cx="329860" cy="33222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43;p20"/>
          <p:cNvSpPr/>
          <p:nvPr/>
        </p:nvSpPr>
        <p:spPr>
          <a:xfrm>
            <a:off x="8754294" y="2899991"/>
            <a:ext cx="351205" cy="33222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43;p20"/>
          <p:cNvSpPr/>
          <p:nvPr/>
        </p:nvSpPr>
        <p:spPr>
          <a:xfrm>
            <a:off x="9319583" y="2899991"/>
            <a:ext cx="329860" cy="33222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/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1"/>
          <p:cNvSpPr/>
          <p:nvPr/>
        </p:nvSpPr>
        <p:spPr>
          <a:xfrm>
            <a:off x="679760" y="72825"/>
            <a:ext cx="20646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</a:t>
            </a:r>
            <a:endParaRPr dirty="0">
              <a:latin typeface="Twentieth Century"/>
            </a:endParaRPr>
          </a:p>
        </p:txBody>
      </p:sp>
      <p:sp>
        <p:nvSpPr>
          <p:cNvPr id="249" name="Google Shape;249;p21"/>
          <p:cNvSpPr/>
          <p:nvPr/>
        </p:nvSpPr>
        <p:spPr>
          <a:xfrm>
            <a:off x="897495" y="2196123"/>
            <a:ext cx="2294100" cy="1828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45</a:t>
            </a:r>
            <a:endParaRPr sz="1200" dirty="0"/>
          </a:p>
        </p:txBody>
      </p:sp>
      <p:sp>
        <p:nvSpPr>
          <p:cNvPr id="250" name="Google Shape;250;p21"/>
          <p:cNvSpPr/>
          <p:nvPr/>
        </p:nvSpPr>
        <p:spPr>
          <a:xfrm>
            <a:off x="3301733" y="4513026"/>
            <a:ext cx="19047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1D1CE"/>
              </a:gs>
              <a:gs pos="100000">
                <a:srgbClr val="E3958B"/>
              </a:gs>
            </a:gsLst>
            <a:lin ang="5040080" scaled="0"/>
          </a:gra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endParaRPr/>
          </a:p>
        </p:txBody>
      </p:sp>
      <p:sp>
        <p:nvSpPr>
          <p:cNvPr id="251" name="Google Shape;251;p21"/>
          <p:cNvSpPr/>
          <p:nvPr/>
        </p:nvSpPr>
        <p:spPr>
          <a:xfrm>
            <a:off x="5206379" y="2248341"/>
            <a:ext cx="19047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E7D3F1"/>
              </a:gs>
              <a:gs pos="100000">
                <a:srgbClr val="CB96E2"/>
              </a:gs>
            </a:gsLst>
            <a:lin ang="5040080" scaled="0"/>
          </a:gra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</a:t>
            </a:r>
            <a:endParaRPr/>
          </a:p>
        </p:txBody>
      </p:sp>
      <p:sp>
        <p:nvSpPr>
          <p:cNvPr id="252" name="Google Shape;252;p21"/>
          <p:cNvSpPr/>
          <p:nvPr/>
        </p:nvSpPr>
        <p:spPr>
          <a:xfrm>
            <a:off x="7252921" y="72825"/>
            <a:ext cx="22113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4E2EF"/>
              </a:gs>
              <a:gs pos="100000">
                <a:srgbClr val="9BBFDE"/>
              </a:gs>
            </a:gsLst>
            <a:lin ang="5040080" scaled="0"/>
          </a:gra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24</a:t>
            </a:r>
            <a:endParaRPr/>
          </a:p>
        </p:txBody>
      </p:sp>
      <p:sp>
        <p:nvSpPr>
          <p:cNvPr id="253" name="Google Shape;253;p21"/>
          <p:cNvSpPr/>
          <p:nvPr/>
        </p:nvSpPr>
        <p:spPr>
          <a:xfrm>
            <a:off x="9613901" y="2336086"/>
            <a:ext cx="19047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</a:t>
            </a:r>
            <a:endParaRPr/>
          </a:p>
        </p:txBody>
      </p:sp>
      <p:sp>
        <p:nvSpPr>
          <p:cNvPr id="254" name="Google Shape;254;p21"/>
          <p:cNvSpPr/>
          <p:nvPr/>
        </p:nvSpPr>
        <p:spPr>
          <a:xfrm>
            <a:off x="9787260" y="4427061"/>
            <a:ext cx="22113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36</a:t>
            </a:r>
            <a:endParaRPr sz="1200" dirty="0"/>
          </a:p>
        </p:txBody>
      </p:sp>
      <p:cxnSp>
        <p:nvCxnSpPr>
          <p:cNvPr id="255" name="Google Shape;255;p21"/>
          <p:cNvCxnSpPr/>
          <p:nvPr/>
        </p:nvCxnSpPr>
        <p:spPr>
          <a:xfrm>
            <a:off x="2578099" y="1299839"/>
            <a:ext cx="432600" cy="15333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6" name="Google Shape;256;p21"/>
          <p:cNvCxnSpPr/>
          <p:nvPr/>
        </p:nvCxnSpPr>
        <p:spPr>
          <a:xfrm>
            <a:off x="3121873" y="3432724"/>
            <a:ext cx="797700" cy="11055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7" name="Google Shape;257;p21"/>
          <p:cNvCxnSpPr/>
          <p:nvPr/>
        </p:nvCxnSpPr>
        <p:spPr>
          <a:xfrm rot="10800000" flipH="1">
            <a:off x="5087931" y="4112924"/>
            <a:ext cx="747600" cy="10026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8" name="Google Shape;258;p21"/>
          <p:cNvCxnSpPr/>
          <p:nvPr/>
        </p:nvCxnSpPr>
        <p:spPr>
          <a:xfrm rot="10800000" flipH="1">
            <a:off x="7111025" y="1759959"/>
            <a:ext cx="837900" cy="1244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9" name="Google Shape;259;p21"/>
          <p:cNvCxnSpPr/>
          <p:nvPr/>
        </p:nvCxnSpPr>
        <p:spPr>
          <a:xfrm>
            <a:off x="8505626" y="1987948"/>
            <a:ext cx="1108200" cy="1016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60" name="Google Shape;260;p21"/>
          <p:cNvCxnSpPr/>
          <p:nvPr/>
        </p:nvCxnSpPr>
        <p:spPr>
          <a:xfrm flipH="1">
            <a:off x="9903113" y="4024924"/>
            <a:ext cx="191700" cy="9879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61" name="Google Shape;261;p21"/>
          <p:cNvSpPr/>
          <p:nvPr/>
        </p:nvSpPr>
        <p:spPr>
          <a:xfrm>
            <a:off x="2917396" y="1123493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</a:t>
            </a:r>
            <a:r>
              <a:rPr lang="ru-RU" sz="40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endParaRPr sz="66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62" name="Google Shape;262;p21"/>
          <p:cNvSpPr/>
          <p:nvPr/>
        </p:nvSpPr>
        <p:spPr>
          <a:xfrm>
            <a:off x="1834981" y="4200767"/>
            <a:ext cx="1580560" cy="1259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- 36</a:t>
            </a:r>
            <a:endParaRPr sz="66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63" name="Google Shape;263;p21"/>
          <p:cNvSpPr/>
          <p:nvPr/>
        </p:nvSpPr>
        <p:spPr>
          <a:xfrm>
            <a:off x="5456996" y="4493225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3</a:t>
            </a:r>
            <a:r>
              <a:rPr lang="ru-RU" sz="40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endParaRPr/>
          </a:p>
        </p:txBody>
      </p:sp>
      <p:sp>
        <p:nvSpPr>
          <p:cNvPr id="264" name="Google Shape;264;p21"/>
          <p:cNvSpPr/>
          <p:nvPr/>
        </p:nvSpPr>
        <p:spPr>
          <a:xfrm>
            <a:off x="6158702" y="1123493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8</a:t>
            </a:r>
            <a:endParaRPr sz="66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65" name="Google Shape;265;p21"/>
          <p:cNvSpPr/>
          <p:nvPr/>
        </p:nvSpPr>
        <p:spPr>
          <a:xfrm>
            <a:off x="9339532" y="966179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6</a:t>
            </a:r>
            <a:endParaRPr sz="66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66" name="Google Shape;266;p21"/>
          <p:cNvSpPr/>
          <p:nvPr/>
        </p:nvSpPr>
        <p:spPr>
          <a:xfrm>
            <a:off x="8405585" y="4024924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9</a:t>
            </a:r>
            <a:endParaRPr sz="66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" name="Google Shape;241;p20"/>
          <p:cNvSpPr/>
          <p:nvPr/>
        </p:nvSpPr>
        <p:spPr>
          <a:xfrm>
            <a:off x="6272717" y="109292"/>
            <a:ext cx="5583369" cy="1513405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rgbClr val="CC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16513" y="286878"/>
            <a:ext cx="5267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Нажми на результат,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41764" y="843243"/>
            <a:ext cx="5320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чтобы получить деталь.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7" name="Google Shape;243;p20"/>
          <p:cNvSpPr/>
          <p:nvPr/>
        </p:nvSpPr>
        <p:spPr>
          <a:xfrm>
            <a:off x="7343081" y="5445426"/>
            <a:ext cx="843876" cy="845344"/>
          </a:xfrm>
          <a:prstGeom prst="ellipse">
            <a:avLst/>
          </a:prstGeom>
          <a:solidFill>
            <a:srgbClr val="EA68A2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/>
      <p:bldP spid="22" grpId="1"/>
      <p:bldP spid="23" grpId="0"/>
      <p:bldP spid="23" grpId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2"/>
          <p:cNvSpPr/>
          <p:nvPr/>
        </p:nvSpPr>
        <p:spPr>
          <a:xfrm>
            <a:off x="679760" y="72825"/>
            <a:ext cx="2064506" cy="186468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0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91</a:t>
            </a:r>
            <a:endParaRPr sz="1200" dirty="0"/>
          </a:p>
        </p:txBody>
      </p:sp>
      <p:sp>
        <p:nvSpPr>
          <p:cNvPr id="272" name="Google Shape;272;p22"/>
          <p:cNvSpPr/>
          <p:nvPr/>
        </p:nvSpPr>
        <p:spPr>
          <a:xfrm>
            <a:off x="897495" y="2196123"/>
            <a:ext cx="2293994" cy="182880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0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18</a:t>
            </a:r>
            <a:endParaRPr dirty="0"/>
          </a:p>
        </p:txBody>
      </p:sp>
      <p:sp>
        <p:nvSpPr>
          <p:cNvPr id="273" name="Google Shape;273;p22"/>
          <p:cNvSpPr/>
          <p:nvPr/>
        </p:nvSpPr>
        <p:spPr>
          <a:xfrm>
            <a:off x="3301733" y="4513026"/>
            <a:ext cx="1904646" cy="186468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1D1CE"/>
              </a:gs>
              <a:gs pos="100000">
                <a:srgbClr val="E3958B"/>
              </a:gs>
            </a:gsLst>
            <a:lin ang="5040000" scaled="0"/>
          </a:gra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2</a:t>
            </a:r>
            <a:endParaRPr dirty="0"/>
          </a:p>
        </p:txBody>
      </p:sp>
      <p:sp>
        <p:nvSpPr>
          <p:cNvPr id="274" name="Google Shape;274;p22"/>
          <p:cNvSpPr/>
          <p:nvPr/>
        </p:nvSpPr>
        <p:spPr>
          <a:xfrm>
            <a:off x="5124273" y="2448343"/>
            <a:ext cx="2297432" cy="186468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E7D3F1"/>
              </a:gs>
              <a:gs pos="100000">
                <a:srgbClr val="CB96E2"/>
              </a:gs>
            </a:gsLst>
            <a:lin ang="5040000" scaled="0"/>
          </a:gra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14</a:t>
            </a:r>
            <a:endParaRPr dirty="0"/>
          </a:p>
        </p:txBody>
      </p:sp>
      <p:sp>
        <p:nvSpPr>
          <p:cNvPr id="275" name="Google Shape;275;p22"/>
          <p:cNvSpPr/>
          <p:nvPr/>
        </p:nvSpPr>
        <p:spPr>
          <a:xfrm>
            <a:off x="7252921" y="72825"/>
            <a:ext cx="2211155" cy="186468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4E2EF"/>
              </a:gs>
              <a:gs pos="100000">
                <a:srgbClr val="9BBFDE"/>
              </a:gs>
            </a:gsLst>
            <a:lin ang="5040000" scaled="0"/>
          </a:gra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72</a:t>
            </a:r>
            <a:endParaRPr dirty="0"/>
          </a:p>
        </p:txBody>
      </p:sp>
      <p:sp>
        <p:nvSpPr>
          <p:cNvPr id="276" name="Google Shape;276;p22"/>
          <p:cNvSpPr/>
          <p:nvPr/>
        </p:nvSpPr>
        <p:spPr>
          <a:xfrm>
            <a:off x="9613901" y="2336086"/>
            <a:ext cx="1904646" cy="186468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0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endParaRPr dirty="0"/>
          </a:p>
        </p:txBody>
      </p:sp>
      <p:sp>
        <p:nvSpPr>
          <p:cNvPr id="277" name="Google Shape;277;p22"/>
          <p:cNvSpPr/>
          <p:nvPr/>
        </p:nvSpPr>
        <p:spPr>
          <a:xfrm>
            <a:off x="9681770" y="4427061"/>
            <a:ext cx="2316646" cy="1864681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0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27</a:t>
            </a:r>
            <a:endParaRPr dirty="0"/>
          </a:p>
        </p:txBody>
      </p:sp>
      <p:cxnSp>
        <p:nvCxnSpPr>
          <p:cNvPr id="278" name="Google Shape;278;p22"/>
          <p:cNvCxnSpPr/>
          <p:nvPr/>
        </p:nvCxnSpPr>
        <p:spPr>
          <a:xfrm>
            <a:off x="2578099" y="1299839"/>
            <a:ext cx="432600" cy="1533238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79" name="Google Shape;279;p22"/>
          <p:cNvCxnSpPr/>
          <p:nvPr/>
        </p:nvCxnSpPr>
        <p:spPr>
          <a:xfrm>
            <a:off x="3121873" y="3432724"/>
            <a:ext cx="797614" cy="1105523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80" name="Google Shape;280;p22"/>
          <p:cNvCxnSpPr/>
          <p:nvPr/>
        </p:nvCxnSpPr>
        <p:spPr>
          <a:xfrm rot="10800000" flipH="1">
            <a:off x="5087931" y="4113022"/>
            <a:ext cx="747640" cy="1002502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81" name="Google Shape;281;p22"/>
          <p:cNvCxnSpPr/>
          <p:nvPr/>
        </p:nvCxnSpPr>
        <p:spPr>
          <a:xfrm rot="10800000" flipH="1">
            <a:off x="7111025" y="1760061"/>
            <a:ext cx="837998" cy="1244598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82" name="Google Shape;282;p22"/>
          <p:cNvCxnSpPr/>
          <p:nvPr/>
        </p:nvCxnSpPr>
        <p:spPr>
          <a:xfrm>
            <a:off x="8505626" y="1987948"/>
            <a:ext cx="1108275" cy="1016711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83" name="Google Shape;283;p22"/>
          <p:cNvCxnSpPr/>
          <p:nvPr/>
        </p:nvCxnSpPr>
        <p:spPr>
          <a:xfrm flipH="1">
            <a:off x="9903228" y="4024924"/>
            <a:ext cx="191585" cy="987933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84" name="Google Shape;284;p22"/>
          <p:cNvSpPr/>
          <p:nvPr/>
        </p:nvSpPr>
        <p:spPr>
          <a:xfrm>
            <a:off x="2917396" y="1123493"/>
            <a:ext cx="1368312" cy="1244598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-73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85" name="Google Shape;285;p22"/>
          <p:cNvSpPr/>
          <p:nvPr/>
        </p:nvSpPr>
        <p:spPr>
          <a:xfrm>
            <a:off x="1834981" y="4200767"/>
            <a:ext cx="1445316" cy="1259797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9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86" name="Google Shape;286;p22"/>
          <p:cNvSpPr/>
          <p:nvPr/>
        </p:nvSpPr>
        <p:spPr>
          <a:xfrm>
            <a:off x="5456996" y="4493225"/>
            <a:ext cx="1276184" cy="1244598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7</a:t>
            </a:r>
            <a:r>
              <a:rPr lang="ru-RU" sz="4000" b="0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endParaRPr dirty="0"/>
          </a:p>
        </p:txBody>
      </p:sp>
      <p:sp>
        <p:nvSpPr>
          <p:cNvPr id="287" name="Google Shape;287;p22"/>
          <p:cNvSpPr/>
          <p:nvPr/>
        </p:nvSpPr>
        <p:spPr>
          <a:xfrm>
            <a:off x="5950586" y="1123493"/>
            <a:ext cx="1484300" cy="1244598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+58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88" name="Google Shape;288;p22"/>
          <p:cNvSpPr/>
          <p:nvPr/>
        </p:nvSpPr>
        <p:spPr>
          <a:xfrm>
            <a:off x="9339532" y="966179"/>
            <a:ext cx="1276184" cy="1244598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</a:t>
            </a: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8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89" name="Google Shape;289;p22"/>
          <p:cNvSpPr/>
          <p:nvPr/>
        </p:nvSpPr>
        <p:spPr>
          <a:xfrm>
            <a:off x="8405585" y="4024924"/>
            <a:ext cx="1276184" cy="1244598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</a:t>
            </a: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" name="Google Shape;243;p20"/>
          <p:cNvSpPr/>
          <p:nvPr/>
        </p:nvSpPr>
        <p:spPr>
          <a:xfrm>
            <a:off x="7343081" y="5445426"/>
            <a:ext cx="843876" cy="845344"/>
          </a:xfrm>
          <a:prstGeom prst="ellipse">
            <a:avLst/>
          </a:prstGeom>
          <a:solidFill>
            <a:srgbClr val="00B7EE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3"/>
          <p:cNvSpPr/>
          <p:nvPr/>
        </p:nvSpPr>
        <p:spPr>
          <a:xfrm>
            <a:off x="452673" y="72825"/>
            <a:ext cx="2291687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12</a:t>
            </a:r>
            <a:endParaRPr dirty="0"/>
          </a:p>
        </p:txBody>
      </p:sp>
      <p:sp>
        <p:nvSpPr>
          <p:cNvPr id="295" name="Google Shape;295;p23"/>
          <p:cNvSpPr/>
          <p:nvPr/>
        </p:nvSpPr>
        <p:spPr>
          <a:xfrm>
            <a:off x="1156767" y="2196123"/>
            <a:ext cx="2034828" cy="1828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</a:t>
            </a:r>
            <a:endParaRPr dirty="0"/>
          </a:p>
        </p:txBody>
      </p:sp>
      <p:sp>
        <p:nvSpPr>
          <p:cNvPr id="296" name="Google Shape;296;p23"/>
          <p:cNvSpPr/>
          <p:nvPr/>
        </p:nvSpPr>
        <p:spPr>
          <a:xfrm>
            <a:off x="3126552" y="4657555"/>
            <a:ext cx="2224969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1D1CE"/>
              </a:gs>
              <a:gs pos="100000">
                <a:srgbClr val="E3958B"/>
              </a:gs>
            </a:gsLst>
            <a:lin ang="5040080" scaled="0"/>
          </a:gra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36</a:t>
            </a:r>
            <a:endParaRPr dirty="0"/>
          </a:p>
        </p:txBody>
      </p:sp>
      <p:sp>
        <p:nvSpPr>
          <p:cNvPr id="297" name="Google Shape;297;p23"/>
          <p:cNvSpPr/>
          <p:nvPr/>
        </p:nvSpPr>
        <p:spPr>
          <a:xfrm>
            <a:off x="4856571" y="2248341"/>
            <a:ext cx="2254508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E7D3F1"/>
              </a:gs>
              <a:gs pos="100000">
                <a:srgbClr val="CB96E2"/>
              </a:gs>
            </a:gsLst>
            <a:lin ang="5040080" scaled="0"/>
          </a:gra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50</a:t>
            </a:r>
            <a:endParaRPr dirty="0"/>
          </a:p>
        </p:txBody>
      </p:sp>
      <p:sp>
        <p:nvSpPr>
          <p:cNvPr id="298" name="Google Shape;298;p23"/>
          <p:cNvSpPr/>
          <p:nvPr/>
        </p:nvSpPr>
        <p:spPr>
          <a:xfrm>
            <a:off x="7379369" y="123148"/>
            <a:ext cx="1916513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4E2EF"/>
              </a:gs>
              <a:gs pos="100000">
                <a:srgbClr val="9BBFDE"/>
              </a:gs>
            </a:gsLst>
            <a:lin ang="5040080" scaled="0"/>
          </a:gra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</a:t>
            </a:r>
            <a:endParaRPr dirty="0"/>
          </a:p>
        </p:txBody>
      </p:sp>
      <p:sp>
        <p:nvSpPr>
          <p:cNvPr id="299" name="Google Shape;299;p23"/>
          <p:cNvSpPr/>
          <p:nvPr/>
        </p:nvSpPr>
        <p:spPr>
          <a:xfrm>
            <a:off x="9613900" y="2336086"/>
            <a:ext cx="2300459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35</a:t>
            </a:r>
            <a:endParaRPr dirty="0"/>
          </a:p>
        </p:txBody>
      </p:sp>
      <p:sp>
        <p:nvSpPr>
          <p:cNvPr id="300" name="Google Shape;300;p23"/>
          <p:cNvSpPr/>
          <p:nvPr/>
        </p:nvSpPr>
        <p:spPr>
          <a:xfrm>
            <a:off x="9787260" y="4427061"/>
            <a:ext cx="1991298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7</a:t>
            </a:r>
            <a:endParaRPr dirty="0"/>
          </a:p>
        </p:txBody>
      </p:sp>
      <p:cxnSp>
        <p:nvCxnSpPr>
          <p:cNvPr id="301" name="Google Shape;301;p23"/>
          <p:cNvCxnSpPr/>
          <p:nvPr/>
        </p:nvCxnSpPr>
        <p:spPr>
          <a:xfrm>
            <a:off x="2578099" y="1299839"/>
            <a:ext cx="432600" cy="15333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02" name="Google Shape;302;p23"/>
          <p:cNvCxnSpPr/>
          <p:nvPr/>
        </p:nvCxnSpPr>
        <p:spPr>
          <a:xfrm>
            <a:off x="3121873" y="3432724"/>
            <a:ext cx="797700" cy="11055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03" name="Google Shape;303;p23"/>
          <p:cNvCxnSpPr/>
          <p:nvPr/>
        </p:nvCxnSpPr>
        <p:spPr>
          <a:xfrm rot="10800000" flipH="1">
            <a:off x="5087931" y="4112924"/>
            <a:ext cx="747600" cy="10026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04" name="Google Shape;304;p23"/>
          <p:cNvCxnSpPr/>
          <p:nvPr/>
        </p:nvCxnSpPr>
        <p:spPr>
          <a:xfrm rot="10800000" flipH="1">
            <a:off x="7111025" y="1759959"/>
            <a:ext cx="837900" cy="1244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05" name="Google Shape;305;p23"/>
          <p:cNvCxnSpPr/>
          <p:nvPr/>
        </p:nvCxnSpPr>
        <p:spPr>
          <a:xfrm>
            <a:off x="8505626" y="1987948"/>
            <a:ext cx="1108200" cy="1016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06" name="Google Shape;306;p23"/>
          <p:cNvCxnSpPr/>
          <p:nvPr/>
        </p:nvCxnSpPr>
        <p:spPr>
          <a:xfrm flipH="1">
            <a:off x="9903113" y="4024924"/>
            <a:ext cx="191700" cy="9879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07" name="Google Shape;307;p23"/>
          <p:cNvSpPr/>
          <p:nvPr/>
        </p:nvSpPr>
        <p:spPr>
          <a:xfrm>
            <a:off x="2917396" y="1123493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3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08" name="Google Shape;308;p23"/>
          <p:cNvSpPr/>
          <p:nvPr/>
        </p:nvSpPr>
        <p:spPr>
          <a:xfrm>
            <a:off x="1834981" y="4200767"/>
            <a:ext cx="1445400" cy="1259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9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09" name="Google Shape;309;p23"/>
          <p:cNvSpPr/>
          <p:nvPr/>
        </p:nvSpPr>
        <p:spPr>
          <a:xfrm>
            <a:off x="5456996" y="4493225"/>
            <a:ext cx="1702074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+ 14</a:t>
            </a:r>
            <a:endParaRPr dirty="0"/>
          </a:p>
        </p:txBody>
      </p:sp>
      <p:sp>
        <p:nvSpPr>
          <p:cNvPr id="310" name="Google Shape;310;p23"/>
          <p:cNvSpPr/>
          <p:nvPr/>
        </p:nvSpPr>
        <p:spPr>
          <a:xfrm>
            <a:off x="5928128" y="1123493"/>
            <a:ext cx="1506774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10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11" name="Google Shape;311;p23"/>
          <p:cNvSpPr/>
          <p:nvPr/>
        </p:nvSpPr>
        <p:spPr>
          <a:xfrm>
            <a:off x="9339531" y="966179"/>
            <a:ext cx="1678535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+ 30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12" name="Google Shape;312;p23"/>
          <p:cNvSpPr/>
          <p:nvPr/>
        </p:nvSpPr>
        <p:spPr>
          <a:xfrm>
            <a:off x="8405585" y="4024924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5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" name="Google Shape;243;p20"/>
          <p:cNvSpPr/>
          <p:nvPr/>
        </p:nvSpPr>
        <p:spPr>
          <a:xfrm>
            <a:off x="7343081" y="5445426"/>
            <a:ext cx="843876" cy="845344"/>
          </a:xfrm>
          <a:prstGeom prst="ellipse">
            <a:avLst/>
          </a:prstGeom>
          <a:solidFill>
            <a:srgbClr val="FFF45C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4"/>
          <p:cNvSpPr/>
          <p:nvPr/>
        </p:nvSpPr>
        <p:spPr>
          <a:xfrm>
            <a:off x="461727" y="72825"/>
            <a:ext cx="2282633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67</a:t>
            </a:r>
            <a:endParaRPr dirty="0"/>
          </a:p>
        </p:txBody>
      </p:sp>
      <p:sp>
        <p:nvSpPr>
          <p:cNvPr id="318" name="Google Shape;318;p24"/>
          <p:cNvSpPr/>
          <p:nvPr/>
        </p:nvSpPr>
        <p:spPr>
          <a:xfrm>
            <a:off x="897495" y="2196123"/>
            <a:ext cx="2294100" cy="1828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84</a:t>
            </a:r>
            <a:endParaRPr dirty="0"/>
          </a:p>
        </p:txBody>
      </p:sp>
      <p:sp>
        <p:nvSpPr>
          <p:cNvPr id="319" name="Google Shape;319;p24"/>
          <p:cNvSpPr/>
          <p:nvPr/>
        </p:nvSpPr>
        <p:spPr>
          <a:xfrm>
            <a:off x="3184182" y="4513026"/>
            <a:ext cx="2272813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1D1CE"/>
              </a:gs>
              <a:gs pos="100000">
                <a:srgbClr val="E3958B"/>
              </a:gs>
            </a:gsLst>
            <a:lin ang="5040080" scaled="0"/>
          </a:gra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81</a:t>
            </a:r>
            <a:endParaRPr dirty="0"/>
          </a:p>
        </p:txBody>
      </p:sp>
      <p:sp>
        <p:nvSpPr>
          <p:cNvPr id="320" name="Google Shape;320;p24"/>
          <p:cNvSpPr/>
          <p:nvPr/>
        </p:nvSpPr>
        <p:spPr>
          <a:xfrm>
            <a:off x="5206379" y="2248341"/>
            <a:ext cx="19047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E7D3F1"/>
              </a:gs>
              <a:gs pos="100000">
                <a:srgbClr val="CB96E2"/>
              </a:gs>
            </a:gsLst>
            <a:lin ang="5040080" scaled="0"/>
          </a:gra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endParaRPr dirty="0"/>
          </a:p>
        </p:txBody>
      </p:sp>
      <p:sp>
        <p:nvSpPr>
          <p:cNvPr id="321" name="Google Shape;321;p24"/>
          <p:cNvSpPr/>
          <p:nvPr/>
        </p:nvSpPr>
        <p:spPr>
          <a:xfrm>
            <a:off x="7252921" y="72825"/>
            <a:ext cx="22113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4E2EF"/>
              </a:gs>
              <a:gs pos="100000">
                <a:srgbClr val="9BBFDE"/>
              </a:gs>
            </a:gsLst>
            <a:lin ang="5040080" scaled="0"/>
          </a:gra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48</a:t>
            </a:r>
            <a:endParaRPr dirty="0"/>
          </a:p>
        </p:txBody>
      </p:sp>
      <p:sp>
        <p:nvSpPr>
          <p:cNvPr id="322" name="Google Shape;322;p24"/>
          <p:cNvSpPr/>
          <p:nvPr/>
        </p:nvSpPr>
        <p:spPr>
          <a:xfrm>
            <a:off x="9613901" y="2336086"/>
            <a:ext cx="19047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8</a:t>
            </a:r>
            <a:endParaRPr dirty="0"/>
          </a:p>
        </p:txBody>
      </p:sp>
      <p:sp>
        <p:nvSpPr>
          <p:cNvPr id="323" name="Google Shape;323;p24"/>
          <p:cNvSpPr/>
          <p:nvPr/>
        </p:nvSpPr>
        <p:spPr>
          <a:xfrm>
            <a:off x="9681785" y="4427061"/>
            <a:ext cx="2316775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56</a:t>
            </a:r>
            <a:endParaRPr dirty="0"/>
          </a:p>
        </p:txBody>
      </p:sp>
      <p:cxnSp>
        <p:nvCxnSpPr>
          <p:cNvPr id="324" name="Google Shape;324;p24"/>
          <p:cNvCxnSpPr/>
          <p:nvPr/>
        </p:nvCxnSpPr>
        <p:spPr>
          <a:xfrm>
            <a:off x="2578099" y="1299839"/>
            <a:ext cx="432600" cy="15333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5" name="Google Shape;325;p24"/>
          <p:cNvCxnSpPr/>
          <p:nvPr/>
        </p:nvCxnSpPr>
        <p:spPr>
          <a:xfrm>
            <a:off x="3121873" y="3432724"/>
            <a:ext cx="797700" cy="11055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6" name="Google Shape;326;p24"/>
          <p:cNvCxnSpPr/>
          <p:nvPr/>
        </p:nvCxnSpPr>
        <p:spPr>
          <a:xfrm rot="10800000" flipH="1">
            <a:off x="5087931" y="4112924"/>
            <a:ext cx="747600" cy="10026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7" name="Google Shape;327;p24"/>
          <p:cNvCxnSpPr/>
          <p:nvPr/>
        </p:nvCxnSpPr>
        <p:spPr>
          <a:xfrm rot="10800000" flipH="1">
            <a:off x="7111025" y="1759959"/>
            <a:ext cx="837900" cy="1244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8" name="Google Shape;328;p24"/>
          <p:cNvCxnSpPr/>
          <p:nvPr/>
        </p:nvCxnSpPr>
        <p:spPr>
          <a:xfrm>
            <a:off x="8505626" y="1987948"/>
            <a:ext cx="1108200" cy="1016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9" name="Google Shape;329;p24"/>
          <p:cNvCxnSpPr/>
          <p:nvPr/>
        </p:nvCxnSpPr>
        <p:spPr>
          <a:xfrm flipH="1">
            <a:off x="9903113" y="4024924"/>
            <a:ext cx="191700" cy="9879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30" name="Google Shape;330;p24"/>
          <p:cNvSpPr/>
          <p:nvPr/>
        </p:nvSpPr>
        <p:spPr>
          <a:xfrm>
            <a:off x="2917395" y="1123493"/>
            <a:ext cx="1758279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+ 17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31" name="Google Shape;331;p24"/>
          <p:cNvSpPr/>
          <p:nvPr/>
        </p:nvSpPr>
        <p:spPr>
          <a:xfrm>
            <a:off x="1834981" y="4200767"/>
            <a:ext cx="1445400" cy="1259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- 3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32" name="Google Shape;332;p24"/>
          <p:cNvSpPr/>
          <p:nvPr/>
        </p:nvSpPr>
        <p:spPr>
          <a:xfrm>
            <a:off x="5456996" y="4493225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</a:t>
            </a: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r>
              <a:rPr lang="ru-RU" sz="4000" b="0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endParaRPr dirty="0"/>
          </a:p>
        </p:txBody>
      </p:sp>
      <p:sp>
        <p:nvSpPr>
          <p:cNvPr id="333" name="Google Shape;333;p24"/>
          <p:cNvSpPr/>
          <p:nvPr/>
        </p:nvSpPr>
        <p:spPr>
          <a:xfrm>
            <a:off x="5720418" y="1123493"/>
            <a:ext cx="1714484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+ 39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34" name="Google Shape;334;p24"/>
          <p:cNvSpPr/>
          <p:nvPr/>
        </p:nvSpPr>
        <p:spPr>
          <a:xfrm>
            <a:off x="9339532" y="966179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6</a:t>
            </a:r>
            <a:endParaRPr sz="66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35" name="Google Shape;335;p24"/>
          <p:cNvSpPr/>
          <p:nvPr/>
        </p:nvSpPr>
        <p:spPr>
          <a:xfrm>
            <a:off x="8405585" y="4024924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</a:t>
            </a: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7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7166490" y="5541906"/>
            <a:ext cx="1041000" cy="1016400"/>
            <a:chOff x="5157741" y="4733384"/>
            <a:chExt cx="1041000" cy="1016400"/>
          </a:xfrm>
        </p:grpSpPr>
        <p:sp>
          <p:nvSpPr>
            <p:cNvPr id="22" name="Google Shape;243;p20"/>
            <p:cNvSpPr/>
            <p:nvPr/>
          </p:nvSpPr>
          <p:spPr>
            <a:xfrm>
              <a:off x="5157741" y="4733384"/>
              <a:ext cx="1041000" cy="1016400"/>
            </a:xfrm>
            <a:prstGeom prst="ellipse">
              <a:avLst/>
            </a:prstGeom>
            <a:solidFill>
              <a:srgbClr val="7D7D7D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469152" y="5029694"/>
              <a:ext cx="443620" cy="45719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5469152" y="5166496"/>
              <a:ext cx="443620" cy="47106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5469152" y="5310842"/>
              <a:ext cx="443620" cy="53007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5456431" y="5455189"/>
              <a:ext cx="443620" cy="53007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5"/>
          <p:cNvSpPr/>
          <p:nvPr/>
        </p:nvSpPr>
        <p:spPr>
          <a:xfrm>
            <a:off x="479834" y="72825"/>
            <a:ext cx="2264526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56</a:t>
            </a:r>
            <a:endParaRPr dirty="0"/>
          </a:p>
        </p:txBody>
      </p:sp>
      <p:sp>
        <p:nvSpPr>
          <p:cNvPr id="341" name="Google Shape;341;p25"/>
          <p:cNvSpPr/>
          <p:nvPr/>
        </p:nvSpPr>
        <p:spPr>
          <a:xfrm>
            <a:off x="897495" y="2196123"/>
            <a:ext cx="2294100" cy="1828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17</a:t>
            </a:r>
            <a:endParaRPr dirty="0"/>
          </a:p>
        </p:txBody>
      </p:sp>
      <p:sp>
        <p:nvSpPr>
          <p:cNvPr id="342" name="Google Shape;342;p25"/>
          <p:cNvSpPr/>
          <p:nvPr/>
        </p:nvSpPr>
        <p:spPr>
          <a:xfrm>
            <a:off x="3191594" y="4513026"/>
            <a:ext cx="2265401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1D1CE"/>
              </a:gs>
              <a:gs pos="100000">
                <a:srgbClr val="E3958B"/>
              </a:gs>
            </a:gsLst>
            <a:lin ang="5040080" scaled="0"/>
          </a:gra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49</a:t>
            </a:r>
            <a:endParaRPr dirty="0"/>
          </a:p>
        </p:txBody>
      </p:sp>
      <p:sp>
        <p:nvSpPr>
          <p:cNvPr id="343" name="Google Shape;343;p25"/>
          <p:cNvSpPr/>
          <p:nvPr/>
        </p:nvSpPr>
        <p:spPr>
          <a:xfrm>
            <a:off x="5206379" y="2248341"/>
            <a:ext cx="19047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E7D3F1"/>
              </a:gs>
              <a:gs pos="100000">
                <a:srgbClr val="CB96E2"/>
              </a:gs>
            </a:gsLst>
            <a:lin ang="5040080" scaled="0"/>
          </a:gra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7</a:t>
            </a:r>
            <a:endParaRPr dirty="0"/>
          </a:p>
        </p:txBody>
      </p:sp>
      <p:sp>
        <p:nvSpPr>
          <p:cNvPr id="344" name="Google Shape;344;p25"/>
          <p:cNvSpPr/>
          <p:nvPr/>
        </p:nvSpPr>
        <p:spPr>
          <a:xfrm>
            <a:off x="7252921" y="72825"/>
            <a:ext cx="2211300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4E2EF"/>
              </a:gs>
              <a:gs pos="100000">
                <a:srgbClr val="9BBFDE"/>
              </a:gs>
            </a:gsLst>
            <a:lin ang="5040080" scaled="0"/>
          </a:gra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35</a:t>
            </a:r>
            <a:endParaRPr dirty="0"/>
          </a:p>
        </p:txBody>
      </p:sp>
      <p:sp>
        <p:nvSpPr>
          <p:cNvPr id="345" name="Google Shape;345;p25"/>
          <p:cNvSpPr/>
          <p:nvPr/>
        </p:nvSpPr>
        <p:spPr>
          <a:xfrm>
            <a:off x="9613901" y="2336086"/>
            <a:ext cx="2255192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DFEFCF"/>
              </a:gs>
              <a:gs pos="100000">
                <a:srgbClr val="BBDE90"/>
              </a:gs>
            </a:gsLst>
            <a:lin ang="5040080" scaled="0"/>
          </a:gra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54</a:t>
            </a:r>
            <a:endParaRPr dirty="0"/>
          </a:p>
        </p:txBody>
      </p:sp>
      <p:sp>
        <p:nvSpPr>
          <p:cNvPr id="346" name="Google Shape;346;p25"/>
          <p:cNvSpPr/>
          <p:nvPr/>
        </p:nvSpPr>
        <p:spPr>
          <a:xfrm>
            <a:off x="9787260" y="4427061"/>
            <a:ext cx="1846443" cy="1864800"/>
          </a:xfrm>
          <a:prstGeom prst="star8">
            <a:avLst>
              <a:gd name="adj" fmla="val 37500"/>
            </a:avLst>
          </a:prstGeom>
          <a:gradFill>
            <a:gsLst>
              <a:gs pos="0">
                <a:srgbClr val="FFE8D6"/>
              </a:gs>
              <a:gs pos="100000">
                <a:srgbClr val="FFC58C"/>
              </a:gs>
            </a:gsLst>
            <a:lin ang="5040080" scaled="0"/>
          </a:gra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0" i="0" u="none" strike="noStrike" cap="none" dirty="0" smtClean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endParaRPr dirty="0"/>
          </a:p>
        </p:txBody>
      </p:sp>
      <p:cxnSp>
        <p:nvCxnSpPr>
          <p:cNvPr id="347" name="Google Shape;347;p25"/>
          <p:cNvCxnSpPr/>
          <p:nvPr/>
        </p:nvCxnSpPr>
        <p:spPr>
          <a:xfrm>
            <a:off x="2578099" y="1299839"/>
            <a:ext cx="432600" cy="15333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48" name="Google Shape;348;p25"/>
          <p:cNvCxnSpPr/>
          <p:nvPr/>
        </p:nvCxnSpPr>
        <p:spPr>
          <a:xfrm>
            <a:off x="3121873" y="3432724"/>
            <a:ext cx="797700" cy="11055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49" name="Google Shape;349;p25"/>
          <p:cNvCxnSpPr/>
          <p:nvPr/>
        </p:nvCxnSpPr>
        <p:spPr>
          <a:xfrm rot="10800000" flipH="1">
            <a:off x="5087931" y="4112924"/>
            <a:ext cx="747600" cy="10026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0" name="Google Shape;350;p25"/>
          <p:cNvCxnSpPr/>
          <p:nvPr/>
        </p:nvCxnSpPr>
        <p:spPr>
          <a:xfrm rot="10800000" flipH="1">
            <a:off x="7111025" y="1759959"/>
            <a:ext cx="837900" cy="1244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1" name="Google Shape;351;p25"/>
          <p:cNvCxnSpPr/>
          <p:nvPr/>
        </p:nvCxnSpPr>
        <p:spPr>
          <a:xfrm>
            <a:off x="8505626" y="1987948"/>
            <a:ext cx="1108200" cy="10167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2" name="Google Shape;352;p25"/>
          <p:cNvCxnSpPr/>
          <p:nvPr/>
        </p:nvCxnSpPr>
        <p:spPr>
          <a:xfrm flipH="1">
            <a:off x="9903113" y="4024924"/>
            <a:ext cx="191700" cy="987900"/>
          </a:xfrm>
          <a:prstGeom prst="straightConnector1">
            <a:avLst/>
          </a:prstGeom>
          <a:noFill/>
          <a:ln w="222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53" name="Google Shape;353;p25"/>
          <p:cNvSpPr/>
          <p:nvPr/>
        </p:nvSpPr>
        <p:spPr>
          <a:xfrm>
            <a:off x="2917396" y="1123493"/>
            <a:ext cx="1507568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- 39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54" name="Google Shape;354;p25"/>
          <p:cNvSpPr/>
          <p:nvPr/>
        </p:nvSpPr>
        <p:spPr>
          <a:xfrm>
            <a:off x="1449484" y="4200767"/>
            <a:ext cx="1830897" cy="1259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+ 32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55" name="Google Shape;355;p25"/>
          <p:cNvSpPr/>
          <p:nvPr/>
        </p:nvSpPr>
        <p:spPr>
          <a:xfrm>
            <a:off x="5456996" y="4493225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</a:t>
            </a: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7</a:t>
            </a:r>
            <a:r>
              <a:rPr lang="ru-RU" sz="4000" b="0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endParaRPr dirty="0"/>
          </a:p>
        </p:txBody>
      </p:sp>
      <p:sp>
        <p:nvSpPr>
          <p:cNvPr id="356" name="Google Shape;356;p25"/>
          <p:cNvSpPr/>
          <p:nvPr/>
        </p:nvSpPr>
        <p:spPr>
          <a:xfrm>
            <a:off x="6158702" y="1123493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* </a:t>
            </a: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5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57" name="Google Shape;357;p25"/>
          <p:cNvSpPr/>
          <p:nvPr/>
        </p:nvSpPr>
        <p:spPr>
          <a:xfrm>
            <a:off x="9339532" y="966179"/>
            <a:ext cx="1569894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+19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58" name="Google Shape;358;p25"/>
          <p:cNvSpPr/>
          <p:nvPr/>
        </p:nvSpPr>
        <p:spPr>
          <a:xfrm>
            <a:off x="8405585" y="4024924"/>
            <a:ext cx="1276200" cy="1244700"/>
          </a:xfrm>
          <a:prstGeom prst="ellipse">
            <a:avLst/>
          </a:prstGeom>
          <a:solidFill>
            <a:srgbClr val="5E1F76"/>
          </a:solidFill>
          <a:ln>
            <a:noFill/>
          </a:ln>
          <a:effectLst>
            <a:outerShdw blurRad="57150" dist="19050" dir="5400000" algn="ctr" rotWithShape="0">
              <a:srgbClr val="000000">
                <a:alpha val="627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 smtClean="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: 6</a:t>
            </a:r>
            <a:endParaRPr sz="6600" b="0" i="0" u="none" strike="noStrike" cap="none" dirty="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7252921" y="6201283"/>
            <a:ext cx="940156" cy="353085"/>
            <a:chOff x="7979068" y="5918591"/>
            <a:chExt cx="940156" cy="353085"/>
          </a:xfrm>
        </p:grpSpPr>
        <p:sp>
          <p:nvSpPr>
            <p:cNvPr id="22" name="Трапеция 21"/>
            <p:cNvSpPr/>
            <p:nvPr/>
          </p:nvSpPr>
          <p:spPr>
            <a:xfrm>
              <a:off x="7979068" y="5918591"/>
              <a:ext cx="940156" cy="353085"/>
            </a:xfrm>
            <a:prstGeom prst="trapezoid">
              <a:avLst>
                <a:gd name="adj" fmla="val 68590"/>
              </a:avLst>
            </a:prstGeom>
            <a:solidFill>
              <a:srgbClr val="A4A4A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араллелограмм 22"/>
            <p:cNvSpPr/>
            <p:nvPr/>
          </p:nvSpPr>
          <p:spPr>
            <a:xfrm>
              <a:off x="8055127" y="5948127"/>
              <a:ext cx="237848" cy="294015"/>
            </a:xfrm>
            <a:prstGeom prst="parallelogram">
              <a:avLst>
                <a:gd name="adj" fmla="val 69991"/>
              </a:avLst>
            </a:prstGeom>
            <a:solidFill>
              <a:srgbClr val="E6E6E6"/>
            </a:solidFill>
            <a:ln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9152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0"/>
          <p:cNvSpPr/>
          <p:nvPr/>
        </p:nvSpPr>
        <p:spPr>
          <a:xfrm>
            <a:off x="1306125" y="892082"/>
            <a:ext cx="5584500" cy="3245100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rgbClr val="CC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2" name="Google Shape;242;p20"/>
          <p:cNvSpPr txBox="1"/>
          <p:nvPr/>
        </p:nvSpPr>
        <p:spPr>
          <a:xfrm>
            <a:off x="1439350" y="860925"/>
            <a:ext cx="51555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Спасибо за помощь. </a:t>
            </a:r>
            <a:endParaRPr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43" name="Google Shape;243;p20"/>
          <p:cNvSpPr/>
          <p:nvPr/>
        </p:nvSpPr>
        <p:spPr>
          <a:xfrm>
            <a:off x="8377577" y="3301465"/>
            <a:ext cx="1083294" cy="1026091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1464788" y="1507226"/>
            <a:ext cx="5344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Теперь мне будет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4788" y="2023470"/>
            <a:ext cx="555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легко самому выполнять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4788" y="2585880"/>
            <a:ext cx="4541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математические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4788" y="3171979"/>
            <a:ext cx="29081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вычисления.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623311" y="4868190"/>
            <a:ext cx="1041000" cy="1016400"/>
            <a:chOff x="5157741" y="4733384"/>
            <a:chExt cx="1041000" cy="1016400"/>
          </a:xfrm>
        </p:grpSpPr>
        <p:sp>
          <p:nvSpPr>
            <p:cNvPr id="10" name="Google Shape;243;p20"/>
            <p:cNvSpPr/>
            <p:nvPr/>
          </p:nvSpPr>
          <p:spPr>
            <a:xfrm>
              <a:off x="5157741" y="4733384"/>
              <a:ext cx="1041000" cy="1016400"/>
            </a:xfrm>
            <a:prstGeom prst="ellipse">
              <a:avLst/>
            </a:prstGeom>
            <a:solidFill>
              <a:srgbClr val="7D7D7D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469152" y="5029694"/>
              <a:ext cx="443620" cy="45719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5469152" y="5166496"/>
              <a:ext cx="443620" cy="47106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469152" y="5310842"/>
              <a:ext cx="443620" cy="53007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5456431" y="5455189"/>
              <a:ext cx="443620" cy="53007"/>
            </a:xfrm>
            <a:prstGeom prst="roundRect">
              <a:avLst>
                <a:gd name="adj" fmla="val 4483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Google Shape;243;p20"/>
          <p:cNvSpPr/>
          <p:nvPr/>
        </p:nvSpPr>
        <p:spPr>
          <a:xfrm>
            <a:off x="2477294" y="5383770"/>
            <a:ext cx="385371" cy="373394"/>
          </a:xfrm>
          <a:prstGeom prst="ellipse">
            <a:avLst/>
          </a:prstGeom>
          <a:solidFill>
            <a:srgbClr val="EA68A2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243;p20"/>
          <p:cNvSpPr/>
          <p:nvPr/>
        </p:nvSpPr>
        <p:spPr>
          <a:xfrm>
            <a:off x="3212998" y="5383770"/>
            <a:ext cx="385371" cy="373394"/>
          </a:xfrm>
          <a:prstGeom prst="ellipse">
            <a:avLst/>
          </a:prstGeom>
          <a:solidFill>
            <a:srgbClr val="FFF45C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243;p20"/>
          <p:cNvSpPr/>
          <p:nvPr/>
        </p:nvSpPr>
        <p:spPr>
          <a:xfrm>
            <a:off x="3954395" y="5376390"/>
            <a:ext cx="385371" cy="373394"/>
          </a:xfrm>
          <a:prstGeom prst="ellipse">
            <a:avLst/>
          </a:prstGeom>
          <a:solidFill>
            <a:srgbClr val="00B7EE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Группа 10"/>
          <p:cNvGrpSpPr/>
          <p:nvPr/>
        </p:nvGrpSpPr>
        <p:grpSpPr>
          <a:xfrm>
            <a:off x="5918379" y="5509121"/>
            <a:ext cx="940156" cy="353085"/>
            <a:chOff x="7979068" y="5918591"/>
            <a:chExt cx="940156" cy="353085"/>
          </a:xfrm>
        </p:grpSpPr>
        <p:sp>
          <p:nvSpPr>
            <p:cNvPr id="8" name="Трапеция 7"/>
            <p:cNvSpPr/>
            <p:nvPr/>
          </p:nvSpPr>
          <p:spPr>
            <a:xfrm>
              <a:off x="7979068" y="5918591"/>
              <a:ext cx="940156" cy="353085"/>
            </a:xfrm>
            <a:prstGeom prst="trapezoid">
              <a:avLst>
                <a:gd name="adj" fmla="val 68590"/>
              </a:avLst>
            </a:prstGeom>
            <a:solidFill>
              <a:srgbClr val="A4A4A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араллелограмм 8"/>
            <p:cNvSpPr/>
            <p:nvPr/>
          </p:nvSpPr>
          <p:spPr>
            <a:xfrm>
              <a:off x="8055127" y="5948127"/>
              <a:ext cx="237848" cy="294015"/>
            </a:xfrm>
            <a:prstGeom prst="parallelogram">
              <a:avLst>
                <a:gd name="adj" fmla="val 69991"/>
              </a:avLst>
            </a:prstGeom>
            <a:solidFill>
              <a:srgbClr val="E6E6E6"/>
            </a:solidFill>
            <a:ln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Трапеция 22"/>
          <p:cNvSpPr/>
          <p:nvPr/>
        </p:nvSpPr>
        <p:spPr>
          <a:xfrm>
            <a:off x="7858914" y="5944965"/>
            <a:ext cx="1092581" cy="389299"/>
          </a:xfrm>
          <a:prstGeom prst="trapezoid">
            <a:avLst>
              <a:gd name="adj" fmla="val 68590"/>
            </a:avLst>
          </a:prstGeom>
          <a:gradFill flip="none" rotWithShape="1">
            <a:gsLst>
              <a:gs pos="0">
                <a:srgbClr val="13345B"/>
              </a:gs>
              <a:gs pos="50000">
                <a:srgbClr val="194066"/>
              </a:gs>
              <a:gs pos="100000">
                <a:srgbClr val="1E496D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Google Shape;243;p20"/>
          <p:cNvSpPr/>
          <p:nvPr/>
        </p:nvSpPr>
        <p:spPr>
          <a:xfrm>
            <a:off x="8219975" y="2899991"/>
            <a:ext cx="329860" cy="33222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43;p20"/>
          <p:cNvSpPr/>
          <p:nvPr/>
        </p:nvSpPr>
        <p:spPr>
          <a:xfrm>
            <a:off x="8754294" y="2899991"/>
            <a:ext cx="351205" cy="33222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43;p20"/>
          <p:cNvSpPr/>
          <p:nvPr/>
        </p:nvSpPr>
        <p:spPr>
          <a:xfrm>
            <a:off x="9319583" y="2899991"/>
            <a:ext cx="329860" cy="33222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41;p20"/>
          <p:cNvSpPr/>
          <p:nvPr/>
        </p:nvSpPr>
        <p:spPr>
          <a:xfrm>
            <a:off x="1321285" y="892082"/>
            <a:ext cx="5584500" cy="3245100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rgbClr val="CC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242;p20"/>
          <p:cNvSpPr txBox="1"/>
          <p:nvPr/>
        </p:nvSpPr>
        <p:spPr>
          <a:xfrm>
            <a:off x="1404358" y="988845"/>
            <a:ext cx="5476713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Чтобы поставить детали</a:t>
            </a:r>
            <a:endParaRPr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44366" y="1645351"/>
            <a:ext cx="5344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на место, нажимай на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64788" y="2264478"/>
            <a:ext cx="555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latin typeface="Twentieth Century"/>
                <a:ea typeface="Twentieth Century"/>
                <a:cs typeface="Twentieth Century"/>
                <a:sym typeface="Twentieth Century"/>
              </a:rPr>
              <a:t>н</a:t>
            </a:r>
            <a:r>
              <a:rPr lang="ru-RU" sz="3600" dirty="0" smtClean="0">
                <a:latin typeface="Twentieth Century"/>
                <a:ea typeface="Twentieth Century"/>
                <a:cs typeface="Twentieth Century"/>
                <a:sym typeface="Twentieth Century"/>
              </a:rPr>
              <a:t>их.</a:t>
            </a:r>
            <a:endParaRPr lang="ru-RU" sz="3600" dirty="0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  <p:extLst>
      <p:ext uri="{BB962C8B-B14F-4D97-AF65-F5344CB8AC3E}">
        <p14:creationId xmlns:p14="http://schemas.microsoft.com/office/powerpoint/2010/main" val="409831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/>
      <p:bldP spid="243" grpId="0" animBg="1"/>
      <p:bldP spid="2" grpId="0"/>
      <p:bldP spid="3" grpId="0"/>
      <p:bldP spid="4" grpId="0"/>
      <p:bldP spid="5" grpId="0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Контур">
  <a:themeElements>
    <a:clrScheme name="Circuit">
      <a:dk1>
        <a:srgbClr val="000000"/>
      </a:dk1>
      <a:lt1>
        <a:srgbClr val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160</Words>
  <Application>Microsoft Office PowerPoint</Application>
  <PresentationFormat>Широкоэкранный</PresentationFormat>
  <Paragraphs>85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Twentieth Century</vt:lpstr>
      <vt:lpstr>Контур</vt:lpstr>
      <vt:lpstr>Занимательные цепочки (устный счет)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Занимательные цепочки (устный счет) </dc:title>
  <cp:lastModifiedBy>Пк-01</cp:lastModifiedBy>
  <cp:revision>5</cp:revision>
  <dcterms:modified xsi:type="dcterms:W3CDTF">2022-09-25T12:21:36Z</dcterms:modified>
</cp:coreProperties>
</file>