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A3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420D0-3942-4D6A-8D08-B13965ED0C95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F7798-2224-4293-9027-302DCB0F1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rgbClr val="FFFF00">
                <a:alpha val="51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682ADA1-3491-4001-B1F8-E64C50464E7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523F82-ACEB-4522-ACDE-745EFBB9F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Разделительные Ъ и Ь.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sz="3200" i="1" dirty="0" smtClean="0"/>
              <a:t>Урок русского языка в 5 классе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923928" y="5373216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i="1" dirty="0" smtClean="0"/>
              <a:t>Короткова Мария Александровна, </a:t>
            </a:r>
          </a:p>
          <a:p>
            <a:pPr algn="r"/>
            <a:r>
              <a:rPr lang="ru-RU" sz="2000" i="1" dirty="0" smtClean="0"/>
              <a:t>учитель ГБОУ СОШ </a:t>
            </a:r>
            <a:r>
              <a:rPr lang="ru-RU" sz="2000" i="1" dirty="0" smtClean="0"/>
              <a:t>№</a:t>
            </a:r>
            <a:r>
              <a:rPr lang="ru-RU" sz="2000" i="1" dirty="0" smtClean="0"/>
              <a:t> </a:t>
            </a:r>
            <a:r>
              <a:rPr lang="ru-RU" sz="2000" i="1" dirty="0" smtClean="0"/>
              <a:t>133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Выборочно-распределительный диктант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700808"/>
            <a:ext cx="75608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1. Об .. </a:t>
            </a:r>
            <a:r>
              <a:rPr lang="ru-RU" sz="4000" dirty="0" err="1"/>
              <a:t>яснил</a:t>
            </a:r>
            <a:r>
              <a:rPr lang="ru-RU" sz="4000" dirty="0"/>
              <a:t> задачу</a:t>
            </a:r>
            <a:r>
              <a:rPr lang="ru-RU" sz="4000" dirty="0" smtClean="0"/>
              <a:t>,</a:t>
            </a:r>
          </a:p>
          <a:p>
            <a:r>
              <a:rPr lang="ru-RU" sz="4000" dirty="0" smtClean="0"/>
              <a:t>2. у </a:t>
            </a:r>
            <a:r>
              <a:rPr lang="ru-RU" sz="4000" dirty="0"/>
              <a:t>под </a:t>
            </a:r>
            <a:r>
              <a:rPr lang="ru-RU" sz="4000" dirty="0" smtClean="0"/>
              <a:t>.. </a:t>
            </a:r>
            <a:r>
              <a:rPr lang="ru-RU" sz="4000" dirty="0"/>
              <a:t>езда, </a:t>
            </a:r>
            <a:endParaRPr lang="ru-RU" sz="4000" dirty="0" smtClean="0"/>
          </a:p>
          <a:p>
            <a:r>
              <a:rPr lang="ru-RU" sz="4000" dirty="0" smtClean="0"/>
              <a:t>3. сварили </a:t>
            </a:r>
            <a:r>
              <a:rPr lang="ru-RU" sz="4000" dirty="0"/>
              <a:t>варен </a:t>
            </a:r>
            <a:r>
              <a:rPr lang="ru-RU" sz="4000" dirty="0" smtClean="0"/>
              <a:t>.. </a:t>
            </a:r>
            <a:r>
              <a:rPr lang="ru-RU" sz="4000" dirty="0"/>
              <a:t>е, </a:t>
            </a:r>
            <a:endParaRPr lang="ru-RU" sz="4000" dirty="0" smtClean="0"/>
          </a:p>
          <a:p>
            <a:r>
              <a:rPr lang="ru-RU" sz="4000" dirty="0" smtClean="0"/>
              <a:t>4. </a:t>
            </a:r>
            <a:r>
              <a:rPr lang="ru-RU" sz="4000" dirty="0" err="1" smtClean="0"/>
              <a:t>п</a:t>
            </a:r>
            <a:r>
              <a:rPr lang="ru-RU" sz="4000" dirty="0" smtClean="0"/>
              <a:t> .. </a:t>
            </a:r>
            <a:r>
              <a:rPr lang="ru-RU" sz="4000" dirty="0" err="1"/>
              <a:t>ет</a:t>
            </a:r>
            <a:r>
              <a:rPr lang="ru-RU" sz="4000" dirty="0"/>
              <a:t> молоко, </a:t>
            </a:r>
          </a:p>
          <a:p>
            <a:r>
              <a:rPr lang="ru-RU" sz="4000" dirty="0" smtClean="0"/>
              <a:t>5. с .. </a:t>
            </a:r>
            <a:r>
              <a:rPr lang="ru-RU" sz="4000" dirty="0"/>
              <a:t>ёжился от холода, </a:t>
            </a:r>
            <a:endParaRPr lang="ru-RU" sz="4000" dirty="0" smtClean="0"/>
          </a:p>
          <a:p>
            <a:r>
              <a:rPr lang="ru-RU" sz="4000" dirty="0" smtClean="0"/>
              <a:t>6. голосистые </a:t>
            </a:r>
            <a:r>
              <a:rPr lang="ru-RU" sz="4000" dirty="0"/>
              <a:t>солов </a:t>
            </a:r>
            <a:r>
              <a:rPr lang="ru-RU" sz="4000" dirty="0" smtClean="0"/>
              <a:t>..и</a:t>
            </a:r>
            <a:r>
              <a:rPr lang="ru-RU" sz="4000" dirty="0"/>
              <a:t>, </a:t>
            </a:r>
            <a:endParaRPr lang="ru-RU" sz="4000" dirty="0" smtClean="0"/>
          </a:p>
          <a:p>
            <a:r>
              <a:rPr lang="ru-RU" sz="4000" dirty="0" smtClean="0"/>
              <a:t>7. верные </a:t>
            </a:r>
            <a:r>
              <a:rPr lang="ru-RU" sz="4000" dirty="0"/>
              <a:t>друз </a:t>
            </a:r>
            <a:r>
              <a:rPr lang="ru-RU" sz="4000" dirty="0" smtClean="0"/>
              <a:t>.. </a:t>
            </a:r>
            <a:r>
              <a:rPr lang="ru-RU" sz="4000" dirty="0"/>
              <a:t>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992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MS Gothic" pitchFamily="49" charset="-128"/>
                <a:ea typeface="MS Gothic" pitchFamily="49" charset="-128"/>
                <a:cs typeface="Microsoft Sans Serif" pitchFamily="34" charset="0"/>
              </a:rPr>
              <a:t>Словарь трудный слов</a:t>
            </a:r>
          </a:p>
          <a:p>
            <a:endParaRPr lang="ru-RU" sz="2800" b="1" i="1" u="sng" dirty="0" smtClean="0">
              <a:latin typeface="MS Gothic" pitchFamily="49" charset="-128"/>
              <a:ea typeface="MS Gothic" pitchFamily="49" charset="-128"/>
              <a:cs typeface="Microsoft Sans Serif" pitchFamily="34" charset="0"/>
            </a:endParaRPr>
          </a:p>
          <a:p>
            <a:r>
              <a:rPr lang="ru-RU" sz="2800" b="1" i="1" u="sng" dirty="0" smtClean="0">
                <a:solidFill>
                  <a:srgbClr val="C00000"/>
                </a:solidFill>
                <a:latin typeface="MS Gothic" pitchFamily="49" charset="-128"/>
                <a:ea typeface="MS Gothic" pitchFamily="49" charset="-128"/>
                <a:cs typeface="Microsoft Sans Serif" pitchFamily="34" charset="0"/>
              </a:rPr>
              <a:t>ЗАПОМНИТЬ!!!</a:t>
            </a:r>
            <a:endParaRPr lang="ru-RU" sz="2800" b="1" i="1" u="sng" dirty="0">
              <a:solidFill>
                <a:srgbClr val="C00000"/>
              </a:solidFill>
              <a:latin typeface="MS Gothic" pitchFamily="49" charset="-128"/>
              <a:ea typeface="MS Gothic" pitchFamily="49" charset="-128"/>
              <a:cs typeface="Microsoft Sans Serif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132856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Слова с Ъ: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2060848"/>
            <a:ext cx="50405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Адъютант</a:t>
            </a:r>
          </a:p>
          <a:p>
            <a:r>
              <a:rPr lang="ru-RU" sz="2800" dirty="0" smtClean="0"/>
              <a:t>Инъекция </a:t>
            </a:r>
            <a:r>
              <a:rPr lang="ru-RU" dirty="0" smtClean="0"/>
              <a:t>                    </a:t>
            </a:r>
            <a:r>
              <a:rPr lang="ru-RU" b="1" i="1" dirty="0" smtClean="0"/>
              <a:t>иноязычные слова</a:t>
            </a:r>
          </a:p>
          <a:p>
            <a:r>
              <a:rPr lang="ru-RU" sz="2800" dirty="0" smtClean="0"/>
              <a:t>Объект</a:t>
            </a:r>
          </a:p>
          <a:p>
            <a:r>
              <a:rPr lang="ru-RU" sz="2800" dirty="0" smtClean="0"/>
              <a:t>Субъект</a:t>
            </a:r>
          </a:p>
          <a:p>
            <a:endParaRPr lang="ru-RU" dirty="0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5436096" y="2132856"/>
            <a:ext cx="504056" cy="1656184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42930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Слова с Ь: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23928" y="4293096"/>
            <a:ext cx="4824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Медальон</a:t>
            </a:r>
          </a:p>
          <a:p>
            <a:r>
              <a:rPr lang="ru-RU" sz="2800" dirty="0" smtClean="0"/>
              <a:t>Шампиньон        </a:t>
            </a:r>
            <a:r>
              <a:rPr lang="ru-RU" b="1" i="1" dirty="0" smtClean="0"/>
              <a:t>иноязычные слова</a:t>
            </a:r>
            <a:endParaRPr lang="ru-RU" sz="2800" b="1" i="1" dirty="0" smtClean="0"/>
          </a:p>
          <a:p>
            <a:r>
              <a:rPr lang="ru-RU" sz="2800" dirty="0" smtClean="0"/>
              <a:t>Почтальон</a:t>
            </a: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084168" y="4437112"/>
            <a:ext cx="288032" cy="1152128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Словарный диктант </a:t>
            </a:r>
          </a:p>
          <a:p>
            <a:pPr algn="ctr"/>
            <a:r>
              <a:rPr lang="ru-RU" sz="2000" b="1" spc="300" dirty="0" smtClean="0">
                <a:solidFill>
                  <a:srgbClr val="FF0000"/>
                </a:solidFill>
              </a:rPr>
              <a:t>(записать словосочетания, выделить и объяснить орфограмму)</a:t>
            </a:r>
            <a:endParaRPr lang="ru-RU" sz="2000" b="1" spc="3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84784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Новый под..езд,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1484784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</a:t>
            </a:r>
            <a:r>
              <a:rPr lang="ru-RU" sz="3200" dirty="0" smtClean="0"/>
              <a:t>олов..иные трели, 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2276872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</a:t>
            </a:r>
            <a:r>
              <a:rPr lang="ru-RU" sz="3200" dirty="0" smtClean="0"/>
              <a:t>..ехать с горы,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275856" y="227687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</a:t>
            </a:r>
            <a:r>
              <a:rPr lang="ru-RU" sz="3200" dirty="0" smtClean="0"/>
              <a:t>б..единить усилия,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2996952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</a:t>
            </a:r>
            <a:r>
              <a:rPr lang="ru-RU" sz="3200" dirty="0" smtClean="0"/>
              <a:t>ап..юсь воды, 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419872" y="299695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ж</a:t>
            </a:r>
            <a:r>
              <a:rPr lang="ru-RU" sz="3200" dirty="0" smtClean="0"/>
              <a:t>ёлтые лист..я,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371703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</a:t>
            </a:r>
            <a:r>
              <a:rPr lang="ru-RU" sz="3200" dirty="0" smtClean="0"/>
              <a:t>..ёжиться от холода,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211960" y="3717032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з</a:t>
            </a:r>
            <a:r>
              <a:rPr lang="ru-RU" sz="3200" dirty="0" smtClean="0"/>
              <a:t>аяч..я капуста, 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443711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</a:t>
            </a:r>
            <a:r>
              <a:rPr lang="ru-RU" sz="3200" dirty="0" smtClean="0"/>
              <a:t>од..ёмный кран, 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443711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</a:t>
            </a:r>
            <a:r>
              <a:rPr lang="ru-RU" sz="3200" dirty="0" smtClean="0"/>
              <a:t>б..явить выступление,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67544" y="508518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</a:t>
            </a:r>
            <a:r>
              <a:rPr lang="ru-RU" sz="3200" dirty="0" smtClean="0"/>
              <a:t>еоб..ятные дали ,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923928" y="5085184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</a:t>
            </a:r>
            <a:r>
              <a:rPr lang="ru-RU" sz="3200" dirty="0" smtClean="0"/>
              <a:t>ост ад..ютанта,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5733256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</a:t>
            </a:r>
            <a:r>
              <a:rPr lang="ru-RU" sz="3200" dirty="0" smtClean="0"/>
              <a:t>..ехать во двор.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x_0f0719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2348880"/>
            <a:ext cx="2232248" cy="1697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67544" y="476672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Образуйте слова из предложенных Вам букв.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>
                <a:solidFill>
                  <a:srgbClr val="C00000"/>
                </a:solidFill>
              </a:rPr>
              <a:t>Н</a:t>
            </a:r>
            <a:r>
              <a:rPr lang="ru-RU" sz="3200" b="1" i="1" dirty="0" smtClean="0">
                <a:solidFill>
                  <a:srgbClr val="C00000"/>
                </a:solidFill>
              </a:rPr>
              <a:t>о будьте внимательны, в каждом наборе одна буква лишняя!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060848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 Альфа 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716016" y="249289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2. Ньютон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3861048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3. Объедки 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211960" y="41490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4. Ничья 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49411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5. Съёмка </a:t>
            </a:r>
            <a:endParaRPr lang="ru-RU" sz="3600" dirty="0"/>
          </a:p>
        </p:txBody>
      </p:sp>
      <p:pic>
        <p:nvPicPr>
          <p:cNvPr id="8" name="Рисунок 7" descr="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060848"/>
            <a:ext cx="155257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4149080"/>
            <a:ext cx="2736304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4653136"/>
            <a:ext cx="198576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</TotalTime>
  <Words>209</Words>
  <Application>Microsoft Office PowerPoint</Application>
  <PresentationFormat>Экран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Разделительные Ъ и Ь.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Разделительные Ъ и Ь.</dc:title>
  <dc:creator>Мария</dc:creator>
  <cp:lastModifiedBy>Лиза</cp:lastModifiedBy>
  <cp:revision>14</cp:revision>
  <dcterms:created xsi:type="dcterms:W3CDTF">2012-09-27T18:41:26Z</dcterms:created>
  <dcterms:modified xsi:type="dcterms:W3CDTF">2022-09-25T12:14:41Z</dcterms:modified>
</cp:coreProperties>
</file>